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0" r:id="rId2"/>
    <p:sldId id="290" r:id="rId3"/>
    <p:sldId id="261" r:id="rId4"/>
    <p:sldId id="291" r:id="rId5"/>
    <p:sldId id="285" r:id="rId6"/>
    <p:sldId id="326" r:id="rId7"/>
    <p:sldId id="276" r:id="rId8"/>
    <p:sldId id="265" r:id="rId9"/>
    <p:sldId id="299" r:id="rId10"/>
    <p:sldId id="327" r:id="rId11"/>
    <p:sldId id="328" r:id="rId12"/>
    <p:sldId id="330" r:id="rId13"/>
    <p:sldId id="339" r:id="rId14"/>
    <p:sldId id="325" r:id="rId15"/>
    <p:sldId id="344" r:id="rId16"/>
    <p:sldId id="300" r:id="rId17"/>
    <p:sldId id="331" r:id="rId18"/>
    <p:sldId id="278" r:id="rId19"/>
    <p:sldId id="332" r:id="rId20"/>
    <p:sldId id="256" r:id="rId21"/>
    <p:sldId id="307" r:id="rId22"/>
    <p:sldId id="343" r:id="rId23"/>
    <p:sldId id="310" r:id="rId24"/>
    <p:sldId id="309" r:id="rId25"/>
    <p:sldId id="333" r:id="rId26"/>
    <p:sldId id="334" r:id="rId27"/>
    <p:sldId id="313" r:id="rId28"/>
    <p:sldId id="335" r:id="rId29"/>
    <p:sldId id="315" r:id="rId30"/>
    <p:sldId id="295" r:id="rId31"/>
    <p:sldId id="316" r:id="rId32"/>
    <p:sldId id="259" r:id="rId33"/>
    <p:sldId id="324" r:id="rId34"/>
    <p:sldId id="342" r:id="rId35"/>
    <p:sldId id="257" r:id="rId36"/>
    <p:sldId id="318" r:id="rId37"/>
    <p:sldId id="340" r:id="rId38"/>
    <p:sldId id="322" r:id="rId39"/>
    <p:sldId id="345" r:id="rId40"/>
    <p:sldId id="32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A0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1" autoAdjust="0"/>
    <p:restoredTop sz="92244" autoAdjust="0"/>
  </p:normalViewPr>
  <p:slideViewPr>
    <p:cSldViewPr snapToGrid="0">
      <p:cViewPr varScale="1">
        <p:scale>
          <a:sx n="79" d="100"/>
          <a:sy n="79" d="100"/>
        </p:scale>
        <p:origin x="9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0CA55-BF8D-48F7-9091-ABDE480C91C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10F16-CC77-41DF-893E-2AB45F832F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10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（已改）图</a:t>
            </a:r>
            <a:r>
              <a:rPr lang="en-US" altLang="zh-CN" dirty="0"/>
              <a:t>11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字号加大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（已改）图</a:t>
            </a:r>
            <a:r>
              <a:rPr lang="en-US" altLang="zh-CN" dirty="0"/>
              <a:t>12 </a:t>
            </a:r>
            <a:r>
              <a:rPr lang="zh-CN" altLang="en-US" dirty="0"/>
              <a:t>调颜色，尽量调整下语言，使整个图看起来匀称一点，不要一行好多字，或者一行只有一点字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（已改）图</a:t>
            </a:r>
            <a:r>
              <a:rPr lang="en-US" altLang="zh-CN" dirty="0"/>
              <a:t>13 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美化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，稍微拉开一点，加粗标蓝，无线电磁场景换个什么颜色，搞丰富点搞花哨点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49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（已改）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14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，换成上一版本三角形的图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9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补充图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545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（已改）图</a:t>
            </a:r>
            <a:r>
              <a:rPr lang="en-US" altLang="zh-CN" dirty="0"/>
              <a:t>16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通过感知的波形，知道那条链路上有没有东西挡着，两个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AP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之间连一个线，然后再通到中心处理器中，有线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or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无线都行</a:t>
            </a:r>
            <a:endParaRPr lang="en-US" altLang="zh-CN" sz="1800" dirty="0">
              <a:effectLst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左边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AP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放一个侧视图，右边放一个侧视图，然后中间有一个合成的感觉，搞得花哨一点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99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（有新改动）</a:t>
            </a:r>
            <a:r>
              <a:rPr lang="en-US" altLang="zh-CN" dirty="0"/>
              <a:t> </a:t>
            </a:r>
            <a:r>
              <a:rPr lang="zh-CN" altLang="en-US" dirty="0"/>
              <a:t>图</a:t>
            </a:r>
            <a:r>
              <a:rPr lang="en-US" altLang="zh-CN" dirty="0"/>
              <a:t>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87B9E-F5A3-47CF-8279-6B9BEA35DA6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（已改）</a:t>
            </a:r>
            <a:r>
              <a:rPr lang="en-US" altLang="zh-CN" dirty="0"/>
              <a:t>P33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18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，字体稍微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缩小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点，感知写成边缘感知，颜色太多了，统一一点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87B9E-F5A3-47CF-8279-6B9BEA35DA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410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（已改）</a:t>
            </a:r>
            <a:r>
              <a:rPr lang="en-US" altLang="zh-CN" dirty="0"/>
              <a:t>P36 </a:t>
            </a:r>
            <a:r>
              <a:rPr lang="zh-CN" altLang="en-US" dirty="0"/>
              <a:t>图</a:t>
            </a:r>
            <a:r>
              <a:rPr lang="en-US" altLang="zh-CN" dirty="0"/>
              <a:t>19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坐标轴加个原点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87B9E-F5A3-47CF-8279-6B9BEA35DA6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（已改）图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20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字体不用加粗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，所有文字和符号匀称一点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F8931-3E2C-4D46-A281-6266887134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6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已改，有可能需要调整字体大小</a:t>
            </a:r>
            <a:r>
              <a:rPr lang="zh-CN" altLang="en-US" dirty="0"/>
              <a:t>）</a:t>
            </a:r>
            <a:r>
              <a:rPr lang="en-US" altLang="zh-CN" dirty="0"/>
              <a:t>P4 </a:t>
            </a:r>
            <a:r>
              <a:rPr lang="zh-CN" altLang="en-US" dirty="0"/>
              <a:t>图 </a:t>
            </a:r>
            <a:r>
              <a:rPr lang="en-US" altLang="zh-CN" dirty="0"/>
              <a:t>2-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字体颜色用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统一的深蓝色，（后续需要改蓝色的，都用这个蓝色）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87B9E-F5A3-47CF-8279-6B9BEA35DA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1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（有新改动）图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21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2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图</a:t>
            </a:r>
            <a:r>
              <a:rPr lang="en-US" altLang="zh-CN"/>
              <a:t>22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（有新改动）图</a:t>
            </a:r>
            <a:r>
              <a:rPr lang="en-US" altLang="zh-CN" b="1" dirty="0"/>
              <a:t>23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159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（已改）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 颜色太多，统一一点，压扁一点，例如第一行的原始问题直接变成一行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119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（有新改动）图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25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（有新改动）图</a:t>
            </a:r>
            <a:r>
              <a:rPr lang="en-US" altLang="zh-CN" b="1" dirty="0"/>
              <a:t>26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（已改）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27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，左右再拉开一点，宽松一点，图注放到和基站平行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71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（有新改动）图</a:t>
            </a:r>
            <a:r>
              <a:rPr lang="en-US" altLang="zh-CN" b="1" dirty="0"/>
              <a:t>28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（已改）图 </a:t>
            </a:r>
            <a:r>
              <a:rPr lang="en-US" altLang="zh-CN" dirty="0"/>
              <a:t>29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输入和损失函数左右的边框统一一下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，都有边框（可以设置为黑框）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28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（已改）图</a:t>
            </a:r>
            <a:r>
              <a:rPr lang="en-US" altLang="zh-CN" dirty="0"/>
              <a:t>30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，字体大一点，下面的不动，上面的框也稍微放大一点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62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（有新改动）图</a:t>
            </a:r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107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（已改）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31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，字体稍微调大，稍微扁平一点，终端稍微小一点，多用一点乱七八糟的终端图标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，花哨点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053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（已改）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32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，字大一点，线稍微粗点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，美化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（已改）图</a:t>
            </a:r>
            <a:r>
              <a:rPr lang="en-US" altLang="zh-CN" dirty="0"/>
              <a:t>33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框线别那么粗，省略号竖起来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55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518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（已改）图</a:t>
            </a:r>
            <a:r>
              <a:rPr lang="en-US" altLang="zh-CN" dirty="0"/>
              <a:t>34</a:t>
            </a:r>
            <a:r>
              <a:rPr lang="zh-CN" altLang="en-US" dirty="0"/>
              <a:t>， 美化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字稍微大点，不要用白色的字，边框可以稍微再大点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34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（已改）图</a:t>
            </a:r>
            <a:r>
              <a:rPr lang="en-US" altLang="zh-CN" dirty="0"/>
              <a:t>35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8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（已改）图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36 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字稍微大一点，注意字体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50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</a:t>
            </a:r>
            <a:r>
              <a:rPr lang="zh-CN" altLang="en-US" dirty="0"/>
              <a:t>已改</a:t>
            </a:r>
            <a:r>
              <a:rPr lang="en-US" altLang="zh-CN" dirty="0"/>
              <a:t>)37</a:t>
            </a:r>
            <a:r>
              <a:rPr lang="zh-CN" altLang="en-US" dirty="0"/>
              <a:t>，</a:t>
            </a:r>
            <a:r>
              <a:rPr lang="en-US" altLang="zh-CN" dirty="0"/>
              <a:t>38</a:t>
            </a:r>
            <a:r>
              <a:rPr lang="zh-CN" altLang="en-US" dirty="0"/>
              <a:t>拼一起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6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1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（有新改动）图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7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 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87B9E-F5A3-47CF-8279-6B9BEA35DA6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（已改）</a:t>
            </a:r>
            <a:r>
              <a:rPr lang="en-US" altLang="zh-CN" dirty="0"/>
              <a:t>P21 </a:t>
            </a:r>
            <a:r>
              <a:rPr lang="zh-CN" altLang="en-US" dirty="0"/>
              <a:t>图 </a:t>
            </a:r>
            <a:r>
              <a:rPr lang="en-US" altLang="zh-CN" dirty="0"/>
              <a:t>7 </a:t>
            </a:r>
            <a:r>
              <a:rPr lang="zh-CN" altLang="en-US" dirty="0"/>
              <a:t>不动，字体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大小可以参考图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7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的大小差不多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（也都不一定，如果图整体比较大，那字号也大一点 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87B9E-F5A3-47CF-8279-6B9BEA35DA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32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（已改）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图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8 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字大一点，字体统一，三色原则，少一点颜色，整体美观，字可以用不同颜色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m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，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T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改成斜体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8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（已改） 图</a:t>
            </a:r>
            <a:r>
              <a:rPr lang="en-US" altLang="zh-CN" dirty="0"/>
              <a:t> 9 </a:t>
            </a:r>
            <a:r>
              <a:rPr lang="zh-CN" altLang="en-US" dirty="0"/>
              <a:t>左右两边间距稍微大一点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60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（有新改动）</a:t>
            </a:r>
            <a:r>
              <a:rPr lang="zh-CN" altLang="en-US" dirty="0"/>
              <a:t>图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10F16-CC77-41DF-893E-2AB45F832F1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4CCC-FB93-4A31-8944-44FF5290C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F55BB7-1D02-4773-805D-FF9D6AF9F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155F2-2973-4399-8211-AAF17EA5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69132-23D0-4D1B-8A21-B33B8D5F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D721E1-F58C-4962-98C0-1EDCAAB0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28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2B1DB-AA66-4F04-ABCB-5076CDED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7BCED-9DB6-4A29-BA85-D42513193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678A9-81D6-4650-BC53-872F7EA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AA3E8-92F3-4702-B651-3216DD7E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15A04D-BF66-4BBD-815D-108514D1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7AA8A2-2A5A-4988-9C9F-A35AC2DBA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8A9EEA-75C9-494F-8FB1-4D274D43B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4E4E6A-EEC2-4023-8C28-B982414F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CF823C-BC03-48B4-83E5-CFB0494A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8EF87-0B0F-448D-960F-71B3B96D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BB1CB-E9A5-4427-B603-C5DF6071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44674-4985-40CA-8111-3AEC148EC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CA909-F3DE-43DD-9D94-FC088F51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B7766-FCD2-4D37-B675-E7D327C4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11165-FE5F-4C49-8C07-D8C5A2DE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6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3AF9A-14E7-443C-AF61-E1B9DD37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7BB7C-B35D-4A1B-8D72-6CAFB433F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67D22-88A8-4A60-A7F0-4FBCF253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7177C8-A9AC-4578-BB56-E261E8F8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38479-0FD1-486F-995C-AB7B6B7F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41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726AB-F15D-4A0E-9A40-CE293E2A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AF912-EA56-44DC-BB94-17277F6CE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8E6AF4-A976-4AC8-A3BB-CAB172AED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FC6BCF-3A3D-49C4-88C2-38725904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DE27E9-D47F-416E-B92C-663FD0B3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B258E3-6AA4-4733-9F5E-44FB1657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9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4E4E3-A211-49DF-BA81-F943F0A3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F1D828-7189-45F5-977D-CBDB36D9B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FFD68F-90D3-4A81-85B2-71519BB9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F724D7-68A4-45FE-A88E-69D387D1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BAEBD5-FCEB-4049-B74C-98A84C819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462B79-AB1D-4D91-B33B-AFFDEF49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731752-58DE-4B25-B06C-5676D438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DFC3C7-2E40-4678-A4E5-0F06F266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23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DBF5D-4F43-4139-B714-51D64EB9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19652C-A0A3-434E-8741-89260118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5286C-1DE1-4DFE-BBC9-CBC30B14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D3C5C5-2819-4FD7-A1D9-425DD5DC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215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D71969-8D18-43FA-BC8D-C3F0D766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8907DE-51A2-40BB-B52F-EE09169E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6197B7-9BD8-4B45-A10E-D1D2754E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4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617B0-7009-46D3-8740-2B131242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A8373-E004-439E-9D5F-0DF8D4FD4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5CE977-680D-4C87-9238-597DB53F3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9A978F-F7BC-4242-9664-05F303E7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834A8E-A684-4E9D-8CE9-7F813F11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CECA5-7B11-42C4-9DE5-9FE9031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0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E76E0-B164-4A57-A468-C4021869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B38F38-3D10-4220-BA09-6AA8FECE1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B84E9B-6E45-4A1C-9CE1-0114FC4E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2EA96A-7622-4B8D-97DA-38B7FA52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8B1B4-338D-4A20-97F2-5A7D2259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3F6461-352E-48BD-94EF-A66810B4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0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10EE14-E8F6-419A-AB3B-1D7B3877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072877-B603-461D-B036-3ECC5D1C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D8041-2275-4F3B-806D-E01400BEF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FF11C-01CA-472C-A0F1-DD0F349D9E13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A6C04F-870F-439B-BDD9-71C6CAA41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2029D0-6624-47B4-B5BE-2879D677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C9617-250C-4A98-AD7A-3C5A9BF49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39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9" Type="http://schemas.openxmlformats.org/officeDocument/2006/relationships/image" Target="../media/image37.emf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jpe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sv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53" Type="http://schemas.openxmlformats.org/officeDocument/2006/relationships/image" Target="../media/image51.svg"/><Relationship Id="rId58" Type="http://schemas.openxmlformats.org/officeDocument/2006/relationships/image" Target="../media/image56.png"/><Relationship Id="rId5" Type="http://schemas.openxmlformats.org/officeDocument/2006/relationships/image" Target="../media/image3.png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8" Type="http://schemas.openxmlformats.org/officeDocument/2006/relationships/image" Target="../media/image6.svg"/><Relationship Id="rId51" Type="http://schemas.openxmlformats.org/officeDocument/2006/relationships/image" Target="../media/image49.svg"/><Relationship Id="rId3" Type="http://schemas.openxmlformats.org/officeDocument/2006/relationships/image" Target="../media/image1.png"/><Relationship Id="rId12" Type="http://schemas.openxmlformats.org/officeDocument/2006/relationships/image" Target="../media/image10.svg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svg"/><Relationship Id="rId20" Type="http://schemas.openxmlformats.org/officeDocument/2006/relationships/image" Target="../media/image18.jpe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svg"/><Relationship Id="rId57" Type="http://schemas.openxmlformats.org/officeDocument/2006/relationships/image" Target="../media/image55.svg"/><Relationship Id="rId10" Type="http://schemas.openxmlformats.org/officeDocument/2006/relationships/image" Target="../media/image8.png"/><Relationship Id="rId31" Type="http://schemas.openxmlformats.org/officeDocument/2006/relationships/image" Target="../media/image29.svg"/><Relationship Id="rId44" Type="http://schemas.openxmlformats.org/officeDocument/2006/relationships/image" Target="../media/image42.png"/><Relationship Id="rId52" Type="http://schemas.openxmlformats.org/officeDocument/2006/relationships/image" Target="../media/image5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1.png"/><Relationship Id="rId3" Type="http://schemas.openxmlformats.org/officeDocument/2006/relationships/image" Target="../media/image96.jpe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0" Type="http://schemas.openxmlformats.org/officeDocument/2006/relationships/image" Target="../media/image98.png"/><Relationship Id="rId4" Type="http://schemas.openxmlformats.org/officeDocument/2006/relationships/image" Target="../media/image87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6.wdp"/><Relationship Id="rId3" Type="http://schemas.openxmlformats.org/officeDocument/2006/relationships/image" Target="../media/image102.png"/><Relationship Id="rId7" Type="http://schemas.openxmlformats.org/officeDocument/2006/relationships/image" Target="../media/image99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5.wdp"/><Relationship Id="rId5" Type="http://schemas.openxmlformats.org/officeDocument/2006/relationships/image" Target="../media/image104.png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94.png"/><Relationship Id="rId9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123.png"/><Relationship Id="rId18" Type="http://schemas.openxmlformats.org/officeDocument/2006/relationships/image" Target="../media/image1301.png"/><Relationship Id="rId3" Type="http://schemas.openxmlformats.org/officeDocument/2006/relationships/image" Target="../media/image117.png"/><Relationship Id="rId7" Type="http://schemas.openxmlformats.org/officeDocument/2006/relationships/image" Target="../media/image80.png"/><Relationship Id="rId12" Type="http://schemas.openxmlformats.org/officeDocument/2006/relationships/image" Target="../media/image122.png"/><Relationship Id="rId17" Type="http://schemas.openxmlformats.org/officeDocument/2006/relationships/image" Target="../media/image129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png"/><Relationship Id="rId11" Type="http://schemas.openxmlformats.org/officeDocument/2006/relationships/image" Target="../media/image121.png"/><Relationship Id="rId5" Type="http://schemas.openxmlformats.org/officeDocument/2006/relationships/image" Target="../media/image61.png"/><Relationship Id="rId15" Type="http://schemas.openxmlformats.org/officeDocument/2006/relationships/image" Target="../media/image1271.png"/><Relationship Id="rId10" Type="http://schemas.openxmlformats.org/officeDocument/2006/relationships/image" Target="../media/image120.svg"/><Relationship Id="rId4" Type="http://schemas.openxmlformats.org/officeDocument/2006/relationships/image" Target="../media/image118.png"/><Relationship Id="rId9" Type="http://schemas.openxmlformats.org/officeDocument/2006/relationships/image" Target="../media/image119.png"/><Relationship Id="rId14" Type="http://schemas.openxmlformats.org/officeDocument/2006/relationships/image" Target="../media/image1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240.png"/><Relationship Id="rId7" Type="http://schemas.openxmlformats.org/officeDocument/2006/relationships/image" Target="../media/image12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10" Type="http://schemas.openxmlformats.org/officeDocument/2006/relationships/image" Target="../media/image1310.png"/><Relationship Id="rId4" Type="http://schemas.openxmlformats.org/officeDocument/2006/relationships/image" Target="../media/image1250.png"/><Relationship Id="rId9" Type="http://schemas.openxmlformats.org/officeDocument/2006/relationships/image" Target="../media/image13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14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emf"/><Relationship Id="rId9" Type="http://schemas.openxmlformats.org/officeDocument/2006/relationships/image" Target="../media/image6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45.png"/><Relationship Id="rId3" Type="http://schemas.openxmlformats.org/officeDocument/2006/relationships/image" Target="../media/image93.png"/><Relationship Id="rId7" Type="http://schemas.openxmlformats.org/officeDocument/2006/relationships/image" Target="../media/image100.png"/><Relationship Id="rId12" Type="http://schemas.openxmlformats.org/officeDocument/2006/relationships/image" Target="../media/image144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98.png"/><Relationship Id="rId15" Type="http://schemas.openxmlformats.org/officeDocument/2006/relationships/image" Target="../media/image88.png"/><Relationship Id="rId10" Type="http://schemas.openxmlformats.org/officeDocument/2006/relationships/image" Target="../media/image1420.png"/><Relationship Id="rId4" Type="http://schemas.openxmlformats.org/officeDocument/2006/relationships/image" Target="../media/image141.png"/><Relationship Id="rId9" Type="http://schemas.openxmlformats.org/officeDocument/2006/relationships/image" Target="../media/image1410.pn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6.png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67.png"/><Relationship Id="rId3" Type="http://schemas.openxmlformats.org/officeDocument/2006/relationships/image" Target="../media/image80.png"/><Relationship Id="rId7" Type="http://schemas.microsoft.com/office/2007/relationships/hdphoto" Target="../media/hdphoto7.wdp"/><Relationship Id="rId12" Type="http://schemas.microsoft.com/office/2007/relationships/hdphoto" Target="../media/hdphoto4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04.png"/><Relationship Id="rId5" Type="http://schemas.openxmlformats.org/officeDocument/2006/relationships/image" Target="../media/image143.emf"/><Relationship Id="rId15" Type="http://schemas.openxmlformats.org/officeDocument/2006/relationships/image" Target="../media/image168.png"/><Relationship Id="rId10" Type="http://schemas.microsoft.com/office/2007/relationships/hdphoto" Target="../media/hdphoto8.wdp"/><Relationship Id="rId4" Type="http://schemas.openxmlformats.org/officeDocument/2006/relationships/image" Target="../media/image142.svg"/><Relationship Id="rId9" Type="http://schemas.openxmlformats.org/officeDocument/2006/relationships/image" Target="../media/image166.png"/><Relationship Id="rId1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87.png"/><Relationship Id="rId4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77.png"/><Relationship Id="rId5" Type="http://schemas.openxmlformats.org/officeDocument/2006/relationships/image" Target="../media/image171.jpeg"/><Relationship Id="rId10" Type="http://schemas.openxmlformats.org/officeDocument/2006/relationships/image" Target="../media/image176.png"/><Relationship Id="rId4" Type="http://schemas.openxmlformats.org/officeDocument/2006/relationships/image" Target="../media/image170.jpeg"/><Relationship Id="rId9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tags" Target="../tags/tag3.xml"/><Relationship Id="rId7" Type="http://schemas.openxmlformats.org/officeDocument/2006/relationships/image" Target="../media/image18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6.xml"/><Relationship Id="rId11" Type="http://schemas.openxmlformats.org/officeDocument/2006/relationships/image" Target="../media/image19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0.png"/><Relationship Id="rId4" Type="http://schemas.openxmlformats.org/officeDocument/2006/relationships/tags" Target="../tags/tag4.xml"/><Relationship Id="rId9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3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1.png"/><Relationship Id="rId4" Type="http://schemas.openxmlformats.org/officeDocument/2006/relationships/image" Target="../media/image194.png"/><Relationship Id="rId9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svg"/><Relationship Id="rId4" Type="http://schemas.openxmlformats.org/officeDocument/2006/relationships/image" Target="../media/image2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microsoft.com/office/2007/relationships/hdphoto" Target="../media/hdphoto1.wdp"/><Relationship Id="rId18" Type="http://schemas.openxmlformats.org/officeDocument/2006/relationships/image" Target="../media/image79.png"/><Relationship Id="rId3" Type="http://schemas.openxmlformats.org/officeDocument/2006/relationships/image" Target="../media/image67.png"/><Relationship Id="rId21" Type="http://schemas.openxmlformats.org/officeDocument/2006/relationships/image" Target="../media/image82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8.pn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microsoft.com/office/2007/relationships/hdphoto" Target="../media/hdphoto2.wdp"/><Relationship Id="rId10" Type="http://schemas.openxmlformats.org/officeDocument/2006/relationships/image" Target="../media/image74.svg"/><Relationship Id="rId19" Type="http://schemas.openxmlformats.org/officeDocument/2006/relationships/image" Target="../media/image80.pn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emf"/><Relationship Id="rId4" Type="http://schemas.openxmlformats.org/officeDocument/2006/relationships/image" Target="../media/image20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椭圆 506"/>
          <p:cNvSpPr/>
          <p:nvPr/>
        </p:nvSpPr>
        <p:spPr>
          <a:xfrm>
            <a:off x="1076628" y="1807491"/>
            <a:ext cx="4894306" cy="2557580"/>
          </a:xfrm>
          <a:prstGeom prst="ellipse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32" name="图片 5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" y="257656"/>
            <a:ext cx="569340" cy="569340"/>
          </a:xfrm>
          <a:prstGeom prst="rect">
            <a:avLst/>
          </a:prstGeom>
        </p:spPr>
      </p:pic>
      <p:sp>
        <p:nvSpPr>
          <p:cNvPr id="277" name="椭圆 276"/>
          <p:cNvSpPr/>
          <p:nvPr/>
        </p:nvSpPr>
        <p:spPr>
          <a:xfrm>
            <a:off x="1674898" y="2532711"/>
            <a:ext cx="1981429" cy="13133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3" name="直接连接符 532"/>
          <p:cNvCxnSpPr>
            <a:stCxn id="534" idx="3"/>
            <a:endCxn id="535" idx="1"/>
          </p:cNvCxnSpPr>
          <p:nvPr/>
        </p:nvCxnSpPr>
        <p:spPr>
          <a:xfrm flipV="1">
            <a:off x="6193236" y="512212"/>
            <a:ext cx="4821219" cy="650049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4" name="图片 5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29" y="874807"/>
            <a:ext cx="574907" cy="574907"/>
          </a:xfrm>
          <a:prstGeom prst="rect">
            <a:avLst/>
          </a:prstGeom>
        </p:spPr>
      </p:pic>
      <p:pic>
        <p:nvPicPr>
          <p:cNvPr id="535" name="图片 5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55" y="256354"/>
            <a:ext cx="511715" cy="511715"/>
          </a:xfrm>
          <a:prstGeom prst="rect">
            <a:avLst/>
          </a:prstGeom>
        </p:spPr>
      </p:pic>
      <p:cxnSp>
        <p:nvCxnSpPr>
          <p:cNvPr id="536" name="直接连接符 535"/>
          <p:cNvCxnSpPr>
            <a:stCxn id="532" idx="3"/>
            <a:endCxn id="534" idx="1"/>
          </p:cNvCxnSpPr>
          <p:nvPr/>
        </p:nvCxnSpPr>
        <p:spPr>
          <a:xfrm>
            <a:off x="1047874" y="542326"/>
            <a:ext cx="4570455" cy="619935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>
            <a:stCxn id="532" idx="3"/>
            <a:endCxn id="535" idx="1"/>
          </p:cNvCxnSpPr>
          <p:nvPr/>
        </p:nvCxnSpPr>
        <p:spPr>
          <a:xfrm flipV="1">
            <a:off x="1047874" y="512212"/>
            <a:ext cx="9966581" cy="30114"/>
          </a:xfrm>
          <a:prstGeom prst="line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任意多边形: 形状 168"/>
          <p:cNvSpPr/>
          <p:nvPr/>
        </p:nvSpPr>
        <p:spPr>
          <a:xfrm rot="10631575">
            <a:off x="9120423" y="815696"/>
            <a:ext cx="1874874" cy="924489"/>
          </a:xfrm>
          <a:custGeom>
            <a:avLst/>
            <a:gdLst>
              <a:gd name="connsiteX0" fmla="*/ 109456 w 1076633"/>
              <a:gd name="connsiteY0" fmla="*/ 406244 h 517983"/>
              <a:gd name="connsiteX1" fmla="*/ 907947 w 1076633"/>
              <a:gd name="connsiteY1" fmla="*/ 19877 h 517983"/>
              <a:gd name="connsiteX2" fmla="*/ 1075372 w 1076633"/>
              <a:gd name="connsiteY2" fmla="*/ 71393 h 517983"/>
              <a:gd name="connsiteX3" fmla="*/ 869310 w 1076633"/>
              <a:gd name="connsiteY3" fmla="*/ 206621 h 517983"/>
              <a:gd name="connsiteX4" fmla="*/ 238245 w 1076633"/>
              <a:gd name="connsiteY4" fmla="*/ 457759 h 517983"/>
              <a:gd name="connsiteX5" fmla="*/ 19304 w 1076633"/>
              <a:gd name="connsiteY5" fmla="*/ 515714 h 517983"/>
              <a:gd name="connsiteX6" fmla="*/ 109456 w 1076633"/>
              <a:gd name="connsiteY6" fmla="*/ 406244 h 5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6633" h="517983">
                <a:moveTo>
                  <a:pt x="109456" y="406244"/>
                </a:moveTo>
                <a:cubicBezTo>
                  <a:pt x="257563" y="323605"/>
                  <a:pt x="746961" y="75685"/>
                  <a:pt x="907947" y="19877"/>
                </a:cubicBezTo>
                <a:cubicBezTo>
                  <a:pt x="1068933" y="-35931"/>
                  <a:pt x="1081811" y="40269"/>
                  <a:pt x="1075372" y="71393"/>
                </a:cubicBezTo>
                <a:cubicBezTo>
                  <a:pt x="1068933" y="102517"/>
                  <a:pt x="1008831" y="142227"/>
                  <a:pt x="869310" y="206621"/>
                </a:cubicBezTo>
                <a:cubicBezTo>
                  <a:pt x="729789" y="271015"/>
                  <a:pt x="379913" y="406244"/>
                  <a:pt x="238245" y="457759"/>
                </a:cubicBezTo>
                <a:cubicBezTo>
                  <a:pt x="96577" y="509274"/>
                  <a:pt x="38622" y="524300"/>
                  <a:pt x="19304" y="515714"/>
                </a:cubicBezTo>
                <a:cubicBezTo>
                  <a:pt x="-14" y="507128"/>
                  <a:pt x="-38651" y="488883"/>
                  <a:pt x="109456" y="406244"/>
                </a:cubicBezTo>
                <a:close/>
              </a:path>
            </a:pathLst>
          </a:custGeom>
          <a:gradFill flip="none" rotWithShape="1">
            <a:gsLst>
              <a:gs pos="43000">
                <a:srgbClr val="FF5B2B">
                  <a:alpha val="70000"/>
                </a:srgbClr>
              </a:gs>
              <a:gs pos="54000">
                <a:schemeClr val="accent4">
                  <a:lumMod val="60000"/>
                  <a:lumOff val="40000"/>
                </a:schemeClr>
              </a:gs>
              <a:gs pos="23000">
                <a:srgbClr val="C00000">
                  <a:alpha val="70000"/>
                </a:srgbClr>
              </a:gs>
              <a:gs pos="53000">
                <a:schemeClr val="accent4">
                  <a:lumMod val="60000"/>
                  <a:lumOff val="40000"/>
                  <a:alpha val="70000"/>
                </a:schemeClr>
              </a:gs>
              <a:gs pos="68000">
                <a:schemeClr val="accent6">
                  <a:alpha val="7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1" name="任意多边形: 形状 170"/>
          <p:cNvSpPr/>
          <p:nvPr/>
        </p:nvSpPr>
        <p:spPr>
          <a:xfrm rot="4151775">
            <a:off x="1286837" y="724918"/>
            <a:ext cx="1435245" cy="1204500"/>
          </a:xfrm>
          <a:custGeom>
            <a:avLst/>
            <a:gdLst>
              <a:gd name="connsiteX0" fmla="*/ 109456 w 1076633"/>
              <a:gd name="connsiteY0" fmla="*/ 406244 h 517983"/>
              <a:gd name="connsiteX1" fmla="*/ 907947 w 1076633"/>
              <a:gd name="connsiteY1" fmla="*/ 19877 h 517983"/>
              <a:gd name="connsiteX2" fmla="*/ 1075372 w 1076633"/>
              <a:gd name="connsiteY2" fmla="*/ 71393 h 517983"/>
              <a:gd name="connsiteX3" fmla="*/ 869310 w 1076633"/>
              <a:gd name="connsiteY3" fmla="*/ 206621 h 517983"/>
              <a:gd name="connsiteX4" fmla="*/ 238245 w 1076633"/>
              <a:gd name="connsiteY4" fmla="*/ 457759 h 517983"/>
              <a:gd name="connsiteX5" fmla="*/ 19304 w 1076633"/>
              <a:gd name="connsiteY5" fmla="*/ 515714 h 517983"/>
              <a:gd name="connsiteX6" fmla="*/ 109456 w 1076633"/>
              <a:gd name="connsiteY6" fmla="*/ 406244 h 5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6633" h="517983">
                <a:moveTo>
                  <a:pt x="109456" y="406244"/>
                </a:moveTo>
                <a:cubicBezTo>
                  <a:pt x="257563" y="323605"/>
                  <a:pt x="746961" y="75685"/>
                  <a:pt x="907947" y="19877"/>
                </a:cubicBezTo>
                <a:cubicBezTo>
                  <a:pt x="1068933" y="-35931"/>
                  <a:pt x="1081811" y="40269"/>
                  <a:pt x="1075372" y="71393"/>
                </a:cubicBezTo>
                <a:cubicBezTo>
                  <a:pt x="1068933" y="102517"/>
                  <a:pt x="1008831" y="142227"/>
                  <a:pt x="869310" y="206621"/>
                </a:cubicBezTo>
                <a:cubicBezTo>
                  <a:pt x="729789" y="271015"/>
                  <a:pt x="379913" y="406244"/>
                  <a:pt x="238245" y="457759"/>
                </a:cubicBezTo>
                <a:cubicBezTo>
                  <a:pt x="96577" y="509274"/>
                  <a:pt x="38622" y="524300"/>
                  <a:pt x="19304" y="515714"/>
                </a:cubicBezTo>
                <a:cubicBezTo>
                  <a:pt x="-14" y="507128"/>
                  <a:pt x="-38651" y="488883"/>
                  <a:pt x="109456" y="406244"/>
                </a:cubicBezTo>
                <a:close/>
              </a:path>
            </a:pathLst>
          </a:custGeom>
          <a:gradFill flip="none" rotWithShape="1">
            <a:gsLst>
              <a:gs pos="43000">
                <a:srgbClr val="FF5B2B">
                  <a:alpha val="70000"/>
                </a:srgbClr>
              </a:gs>
              <a:gs pos="54000">
                <a:schemeClr val="accent4">
                  <a:lumMod val="60000"/>
                  <a:lumOff val="40000"/>
                </a:schemeClr>
              </a:gs>
              <a:gs pos="23000">
                <a:srgbClr val="C00000">
                  <a:alpha val="70000"/>
                </a:srgbClr>
              </a:gs>
              <a:gs pos="53000">
                <a:schemeClr val="accent4">
                  <a:lumMod val="60000"/>
                  <a:lumOff val="40000"/>
                  <a:alpha val="70000"/>
                </a:schemeClr>
              </a:gs>
              <a:gs pos="68000">
                <a:schemeClr val="accent6">
                  <a:alpha val="7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83" name="图片 5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042" y="1958844"/>
            <a:ext cx="1097665" cy="1072097"/>
          </a:xfrm>
          <a:prstGeom prst="rect">
            <a:avLst/>
          </a:prstGeom>
        </p:spPr>
      </p:pic>
      <p:pic>
        <p:nvPicPr>
          <p:cNvPr id="581" name="图片 5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312" y="2319464"/>
            <a:ext cx="1097665" cy="1072097"/>
          </a:xfrm>
          <a:prstGeom prst="rect">
            <a:avLst/>
          </a:prstGeom>
        </p:spPr>
      </p:pic>
      <p:pic>
        <p:nvPicPr>
          <p:cNvPr id="626" name="图形 6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194197" flipH="1">
            <a:off x="4245352" y="2835891"/>
            <a:ext cx="159389" cy="678979"/>
          </a:xfrm>
          <a:prstGeom prst="rect">
            <a:avLst/>
          </a:prstGeom>
        </p:spPr>
      </p:pic>
      <p:pic>
        <p:nvPicPr>
          <p:cNvPr id="627" name="图形 6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972913" flipH="1">
            <a:off x="4817549" y="3159995"/>
            <a:ext cx="184344" cy="664475"/>
          </a:xfrm>
          <a:prstGeom prst="rect">
            <a:avLst/>
          </a:prstGeom>
        </p:spPr>
      </p:pic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058" y="3249521"/>
            <a:ext cx="402669" cy="69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37" y="3629538"/>
            <a:ext cx="468151" cy="369039"/>
          </a:xfrm>
          <a:prstGeom prst="rect">
            <a:avLst/>
          </a:prstGeom>
        </p:spPr>
      </p:pic>
      <p:pic>
        <p:nvPicPr>
          <p:cNvPr id="172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43" y="1727259"/>
            <a:ext cx="402669" cy="69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图片 1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93" y="2101791"/>
            <a:ext cx="468151" cy="369039"/>
          </a:xfrm>
          <a:prstGeom prst="rect">
            <a:avLst/>
          </a:prstGeom>
        </p:spPr>
      </p:pic>
      <p:pic>
        <p:nvPicPr>
          <p:cNvPr id="177" name="图形 1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249047" flipH="1">
            <a:off x="3697618" y="1916376"/>
            <a:ext cx="162428" cy="666276"/>
          </a:xfrm>
          <a:prstGeom prst="rect">
            <a:avLst/>
          </a:prstGeom>
        </p:spPr>
      </p:pic>
      <p:grpSp>
        <p:nvGrpSpPr>
          <p:cNvPr id="523" name="组合 522"/>
          <p:cNvGrpSpPr/>
          <p:nvPr/>
        </p:nvGrpSpPr>
        <p:grpSpPr>
          <a:xfrm>
            <a:off x="1179834" y="4208210"/>
            <a:ext cx="4899526" cy="2577053"/>
            <a:chOff x="888548" y="4012724"/>
            <a:chExt cx="5155573" cy="2548510"/>
          </a:xfrm>
        </p:grpSpPr>
        <p:sp>
          <p:nvSpPr>
            <p:cNvPr id="317" name="椭圆 316"/>
            <p:cNvSpPr/>
            <p:nvPr/>
          </p:nvSpPr>
          <p:spPr>
            <a:xfrm>
              <a:off x="888548" y="4064690"/>
              <a:ext cx="5155573" cy="24965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/>
            <p:cNvSpPr/>
            <p:nvPr/>
          </p:nvSpPr>
          <p:spPr>
            <a:xfrm>
              <a:off x="1368399" y="4780920"/>
              <a:ext cx="4210147" cy="11462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2313379" y="4798001"/>
              <a:ext cx="560004" cy="13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2313379" y="4988854"/>
              <a:ext cx="560004" cy="13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2313379" y="5383995"/>
              <a:ext cx="560004" cy="13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2313379" y="5581566"/>
              <a:ext cx="560004" cy="13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5" name="直接连接符 244"/>
            <p:cNvCxnSpPr>
              <a:stCxn id="240" idx="1"/>
              <a:endCxn id="240" idx="3"/>
            </p:cNvCxnSpPr>
            <p:nvPr/>
          </p:nvCxnSpPr>
          <p:spPr>
            <a:xfrm>
              <a:off x="1368399" y="5354069"/>
              <a:ext cx="4210147" cy="0"/>
            </a:xfrm>
            <a:prstGeom prst="line">
              <a:avLst/>
            </a:prstGeom>
            <a:ln w="412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6" name="图形 2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47785" y="4894529"/>
              <a:ext cx="336548" cy="334872"/>
            </a:xfrm>
            <a:prstGeom prst="rect">
              <a:avLst/>
            </a:prstGeom>
          </p:spPr>
        </p:pic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18420" y="4511145"/>
              <a:ext cx="265160" cy="265160"/>
            </a:xfrm>
            <a:prstGeom prst="rect">
              <a:avLst/>
            </a:prstGeom>
          </p:spPr>
        </p:pic>
        <p:pic>
          <p:nvPicPr>
            <p:cNvPr id="249" name="图形 24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634050" y="5443826"/>
              <a:ext cx="346814" cy="346814"/>
            </a:xfrm>
            <a:prstGeom prst="rect">
              <a:avLst/>
            </a:prstGeom>
          </p:spPr>
        </p:pic>
        <p:pic>
          <p:nvPicPr>
            <p:cNvPr id="251" name="图形 2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962013" flipH="1">
              <a:off x="4040156" y="5481994"/>
              <a:ext cx="121508" cy="526716"/>
            </a:xfrm>
            <a:prstGeom prst="rect">
              <a:avLst/>
            </a:prstGeom>
          </p:spPr>
        </p:pic>
        <p:pic>
          <p:nvPicPr>
            <p:cNvPr id="253" name="图形 2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626781" flipH="1">
              <a:off x="4079331" y="5017113"/>
              <a:ext cx="121295" cy="536737"/>
            </a:xfrm>
            <a:prstGeom prst="rect">
              <a:avLst/>
            </a:prstGeom>
          </p:spPr>
        </p:pic>
        <p:pic>
          <p:nvPicPr>
            <p:cNvPr id="255" name="图形 2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739427" flipH="1">
              <a:off x="2245426" y="4562778"/>
              <a:ext cx="150651" cy="526716"/>
            </a:xfrm>
            <a:prstGeom prst="rect">
              <a:avLst/>
            </a:prstGeom>
          </p:spPr>
        </p:pic>
        <p:sp>
          <p:nvSpPr>
            <p:cNvPr id="257" name="矩形 256"/>
            <p:cNvSpPr/>
            <p:nvPr/>
          </p:nvSpPr>
          <p:spPr>
            <a:xfrm>
              <a:off x="2314005" y="5178876"/>
              <a:ext cx="560004" cy="13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3" name="Picture 4" descr="car, transport, transportation, van, vehicle icon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993" y="5330264"/>
              <a:ext cx="385428" cy="385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图形 3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618447" flipH="1">
              <a:off x="3143033" y="4930832"/>
              <a:ext cx="139656" cy="617830"/>
            </a:xfrm>
            <a:prstGeom prst="rect">
              <a:avLst/>
            </a:prstGeom>
          </p:spPr>
        </p:pic>
        <p:pic>
          <p:nvPicPr>
            <p:cNvPr id="373" name="图片 37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626076" y="4311641"/>
              <a:ext cx="382448" cy="426676"/>
            </a:xfrm>
            <a:prstGeom prst="rect">
              <a:avLst/>
            </a:prstGeom>
          </p:spPr>
        </p:pic>
        <p:grpSp>
          <p:nvGrpSpPr>
            <p:cNvPr id="380" name="组合 379"/>
            <p:cNvGrpSpPr/>
            <p:nvPr/>
          </p:nvGrpSpPr>
          <p:grpSpPr>
            <a:xfrm>
              <a:off x="1697600" y="4012724"/>
              <a:ext cx="677284" cy="745067"/>
              <a:chOff x="2026499" y="3989306"/>
              <a:chExt cx="677284" cy="745067"/>
            </a:xfrm>
          </p:grpSpPr>
          <p:pic>
            <p:nvPicPr>
              <p:cNvPr id="378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6499" y="3989306"/>
                <a:ext cx="431179" cy="69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9" name="图片 37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2486" y="4364592"/>
                <a:ext cx="501297" cy="369781"/>
              </a:xfrm>
              <a:prstGeom prst="rect">
                <a:avLst/>
              </a:prstGeom>
            </p:spPr>
          </p:pic>
        </p:grpSp>
        <p:sp>
          <p:nvSpPr>
            <p:cNvPr id="383" name="矩形 382"/>
            <p:cNvSpPr/>
            <p:nvPr/>
          </p:nvSpPr>
          <p:spPr>
            <a:xfrm>
              <a:off x="2320887" y="5786636"/>
              <a:ext cx="560004" cy="134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8" name="组合 387"/>
            <p:cNvGrpSpPr/>
            <p:nvPr/>
          </p:nvGrpSpPr>
          <p:grpSpPr>
            <a:xfrm>
              <a:off x="4388185" y="5692615"/>
              <a:ext cx="677284" cy="745067"/>
              <a:chOff x="2026499" y="3989306"/>
              <a:chExt cx="677284" cy="745067"/>
            </a:xfrm>
          </p:grpSpPr>
          <p:pic>
            <p:nvPicPr>
              <p:cNvPr id="389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6499" y="3989306"/>
                <a:ext cx="431179" cy="695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0" name="图片 38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2486" y="4364592"/>
                <a:ext cx="501297" cy="369781"/>
              </a:xfrm>
              <a:prstGeom prst="rect">
                <a:avLst/>
              </a:prstGeom>
            </p:spPr>
          </p:pic>
        </p:grpSp>
        <p:pic>
          <p:nvPicPr>
            <p:cNvPr id="391" name="图片 39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804574" y="4314764"/>
              <a:ext cx="382448" cy="426676"/>
            </a:xfrm>
            <a:prstGeom prst="rect">
              <a:avLst/>
            </a:prstGeom>
          </p:spPr>
        </p:pic>
        <p:pic>
          <p:nvPicPr>
            <p:cNvPr id="392" name="图片 3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2986512" y="4077736"/>
              <a:ext cx="382448" cy="426676"/>
            </a:xfrm>
            <a:prstGeom prst="rect">
              <a:avLst/>
            </a:prstGeom>
          </p:spPr>
        </p:pic>
        <p:pic>
          <p:nvPicPr>
            <p:cNvPr id="393" name="图片 39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161919" y="4064445"/>
              <a:ext cx="382448" cy="426676"/>
            </a:xfrm>
            <a:prstGeom prst="rect">
              <a:avLst/>
            </a:prstGeom>
          </p:spPr>
        </p:pic>
        <p:pic>
          <p:nvPicPr>
            <p:cNvPr id="394" name="图片 39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2859369" y="5892895"/>
              <a:ext cx="350623" cy="426676"/>
            </a:xfrm>
            <a:prstGeom prst="rect">
              <a:avLst/>
            </a:prstGeom>
          </p:spPr>
        </p:pic>
        <p:pic>
          <p:nvPicPr>
            <p:cNvPr id="396" name="图片 39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452989" y="6094909"/>
              <a:ext cx="382448" cy="426676"/>
            </a:xfrm>
            <a:prstGeom prst="rect">
              <a:avLst/>
            </a:prstGeom>
          </p:spPr>
        </p:pic>
        <p:pic>
          <p:nvPicPr>
            <p:cNvPr id="397" name="图片 39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634927" y="6110758"/>
              <a:ext cx="382448" cy="426676"/>
            </a:xfrm>
            <a:prstGeom prst="rect">
              <a:avLst/>
            </a:prstGeom>
          </p:spPr>
        </p:pic>
        <p:pic>
          <p:nvPicPr>
            <p:cNvPr id="500" name="图片 49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865457" y="6106233"/>
              <a:ext cx="382448" cy="426676"/>
            </a:xfrm>
            <a:prstGeom prst="rect">
              <a:avLst/>
            </a:prstGeom>
          </p:spPr>
        </p:pic>
        <p:pic>
          <p:nvPicPr>
            <p:cNvPr id="502" name="Picture 8" descr="car, transport, transportation, van, vehicle icon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854" y="4762799"/>
              <a:ext cx="482625" cy="48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3" name="图形 50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093394" flipH="1">
              <a:off x="2234367" y="5066077"/>
              <a:ext cx="139488" cy="617242"/>
            </a:xfrm>
            <a:prstGeom prst="rect">
              <a:avLst/>
            </a:prstGeom>
          </p:spPr>
        </p:pic>
        <p:pic>
          <p:nvPicPr>
            <p:cNvPr id="504" name="图片 50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4331383" y="4215154"/>
              <a:ext cx="382448" cy="426676"/>
            </a:xfrm>
            <a:prstGeom prst="rect">
              <a:avLst/>
            </a:prstGeom>
          </p:spPr>
        </p:pic>
        <p:pic>
          <p:nvPicPr>
            <p:cNvPr id="511" name="图形 5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2265440" flipH="1">
              <a:off x="4596534" y="5188303"/>
              <a:ext cx="141876" cy="530312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446400" y="5984207"/>
              <a:ext cx="129724" cy="370256"/>
            </a:xfrm>
            <a:prstGeom prst="rect">
              <a:avLst/>
            </a:prstGeom>
          </p:spPr>
        </p:pic>
        <p:pic>
          <p:nvPicPr>
            <p:cNvPr id="515" name="图片 51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604969" y="5991868"/>
              <a:ext cx="129724" cy="370256"/>
            </a:xfrm>
            <a:prstGeom prst="rect">
              <a:avLst/>
            </a:prstGeom>
          </p:spPr>
        </p:pic>
        <p:pic>
          <p:nvPicPr>
            <p:cNvPr id="516" name="图形 5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569557" flipH="1">
              <a:off x="2086888" y="5681828"/>
              <a:ext cx="121508" cy="526716"/>
            </a:xfrm>
            <a:prstGeom prst="rect">
              <a:avLst/>
            </a:prstGeom>
          </p:spPr>
        </p:pic>
        <p:pic>
          <p:nvPicPr>
            <p:cNvPr id="517" name="图片 51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3043454" y="5907557"/>
              <a:ext cx="382448" cy="426676"/>
            </a:xfrm>
            <a:prstGeom prst="rect">
              <a:avLst/>
            </a:prstGeom>
          </p:spPr>
        </p:pic>
        <p:pic>
          <p:nvPicPr>
            <p:cNvPr id="520" name="图形 5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1486660" flipH="1">
              <a:off x="1772662" y="4721129"/>
              <a:ext cx="131634" cy="659915"/>
            </a:xfrm>
            <a:prstGeom prst="rect">
              <a:avLst/>
            </a:prstGeom>
          </p:spPr>
        </p:pic>
      </p:grpSp>
      <p:sp>
        <p:nvSpPr>
          <p:cNvPr id="367" name="椭圆 366"/>
          <p:cNvSpPr/>
          <p:nvPr/>
        </p:nvSpPr>
        <p:spPr>
          <a:xfrm>
            <a:off x="6051795" y="4269805"/>
            <a:ext cx="4695252" cy="2515458"/>
          </a:xfrm>
          <a:prstGeom prst="ellipse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62" name="直接连接符 361"/>
          <p:cNvCxnSpPr/>
          <p:nvPr/>
        </p:nvCxnSpPr>
        <p:spPr>
          <a:xfrm flipH="1">
            <a:off x="8017905" y="4497430"/>
            <a:ext cx="1188016" cy="7504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/>
          <p:nvPr/>
        </p:nvCxnSpPr>
        <p:spPr>
          <a:xfrm flipH="1" flipV="1">
            <a:off x="8010843" y="4841653"/>
            <a:ext cx="910027" cy="49037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5" name="Picture 2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40" y="5721329"/>
            <a:ext cx="418307" cy="68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6" name="图片 58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01" y="6085052"/>
            <a:ext cx="495385" cy="370891"/>
          </a:xfrm>
          <a:prstGeom prst="rect">
            <a:avLst/>
          </a:prstGeom>
        </p:spPr>
      </p:pic>
      <p:pic>
        <p:nvPicPr>
          <p:cNvPr id="588" name="图形 5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865842" flipH="1">
            <a:off x="6957947" y="5298329"/>
            <a:ext cx="171571" cy="754864"/>
          </a:xfrm>
          <a:prstGeom prst="rect">
            <a:avLst/>
          </a:prstGeom>
        </p:spPr>
      </p:pic>
      <p:pic>
        <p:nvPicPr>
          <p:cNvPr id="589" name="图形 5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202205" flipH="1">
            <a:off x="7637465" y="5135896"/>
            <a:ext cx="171571" cy="75486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610550" y="4275142"/>
            <a:ext cx="1707999" cy="1638901"/>
            <a:chOff x="10140732" y="3178870"/>
            <a:chExt cx="1946586" cy="1845712"/>
          </a:xfrm>
        </p:grpSpPr>
        <p:pic>
          <p:nvPicPr>
            <p:cNvPr id="352" name="图片 35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732" y="3178870"/>
              <a:ext cx="1946586" cy="1845712"/>
            </a:xfrm>
            <a:prstGeom prst="rect">
              <a:avLst/>
            </a:prstGeom>
          </p:spPr>
        </p:pic>
        <p:cxnSp>
          <p:nvCxnSpPr>
            <p:cNvPr id="359" name="直接连接符 358"/>
            <p:cNvCxnSpPr/>
            <p:nvPr/>
          </p:nvCxnSpPr>
          <p:spPr>
            <a:xfrm flipV="1">
              <a:off x="10462128" y="3945940"/>
              <a:ext cx="1298372" cy="1233"/>
            </a:xfrm>
            <a:prstGeom prst="line">
              <a:avLst/>
            </a:prstGeom>
            <a:ln w="63500">
              <a:solidFill>
                <a:srgbClr val="55AA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7" name="图形 59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64658" y="3650767"/>
              <a:ext cx="311778" cy="243005"/>
            </a:xfrm>
            <a:prstGeom prst="rect">
              <a:avLst/>
            </a:prstGeom>
          </p:spPr>
        </p:pic>
        <p:pic>
          <p:nvPicPr>
            <p:cNvPr id="598" name="图形 59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134383" y="3615423"/>
              <a:ext cx="277009" cy="264287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625589" y="4047788"/>
              <a:ext cx="234314" cy="241740"/>
            </a:xfrm>
            <a:prstGeom prst="rect">
              <a:avLst/>
            </a:prstGeom>
            <a:effectLst/>
          </p:spPr>
        </p:pic>
        <p:pic>
          <p:nvPicPr>
            <p:cNvPr id="152" name="图形 151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274106" y="4381956"/>
              <a:ext cx="257015" cy="270513"/>
            </a:xfrm>
            <a:prstGeom prst="rect">
              <a:avLst/>
            </a:prstGeom>
          </p:spPr>
        </p:pic>
        <p:pic>
          <p:nvPicPr>
            <p:cNvPr id="163" name="图形 162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69646" y="4048389"/>
              <a:ext cx="234313" cy="231566"/>
            </a:xfrm>
            <a:prstGeom prst="rect">
              <a:avLst/>
            </a:prstGeom>
          </p:spPr>
        </p:pic>
        <p:pic>
          <p:nvPicPr>
            <p:cNvPr id="162" name="图形 161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245061" y="3988279"/>
              <a:ext cx="296176" cy="287712"/>
            </a:xfrm>
            <a:prstGeom prst="rect">
              <a:avLst/>
            </a:prstGeom>
          </p:spPr>
        </p:pic>
        <p:pic>
          <p:nvPicPr>
            <p:cNvPr id="164" name="图形 163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1333653" y="4099629"/>
              <a:ext cx="118991" cy="108223"/>
            </a:xfrm>
            <a:prstGeom prst="rect">
              <a:avLst/>
            </a:prstGeom>
          </p:spPr>
        </p:pic>
        <p:pic>
          <p:nvPicPr>
            <p:cNvPr id="166" name="图形 165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589870" y="4375973"/>
              <a:ext cx="300952" cy="316758"/>
            </a:xfrm>
            <a:prstGeom prst="rect">
              <a:avLst/>
            </a:prstGeom>
          </p:spPr>
        </p:pic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3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4462" y="4360988"/>
              <a:ext cx="163111" cy="297458"/>
            </a:xfrm>
            <a:prstGeom prst="rect">
              <a:avLst/>
            </a:prstGeom>
            <a:effectLst/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584302" y="4588456"/>
            <a:ext cx="766257" cy="797113"/>
          </a:xfrm>
          <a:prstGeom prst="rect">
            <a:avLst/>
          </a:prstGeom>
        </p:spPr>
      </p:pic>
      <p:pic>
        <p:nvPicPr>
          <p:cNvPr id="247" name="图片 2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267543" y="4335186"/>
            <a:ext cx="766257" cy="797113"/>
          </a:xfrm>
          <a:prstGeom prst="rect">
            <a:avLst/>
          </a:prstGeom>
        </p:spPr>
      </p:pic>
      <p:pic>
        <p:nvPicPr>
          <p:cNvPr id="250" name="图片 24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70684" y="4605358"/>
            <a:ext cx="766257" cy="797113"/>
          </a:xfrm>
          <a:prstGeom prst="rect">
            <a:avLst/>
          </a:prstGeom>
        </p:spPr>
      </p:pic>
      <p:sp>
        <p:nvSpPr>
          <p:cNvPr id="266" name="椭圆 265"/>
          <p:cNvSpPr/>
          <p:nvPr/>
        </p:nvSpPr>
        <p:spPr>
          <a:xfrm>
            <a:off x="5972099" y="1800592"/>
            <a:ext cx="4805247" cy="2531427"/>
          </a:xfrm>
          <a:prstGeom prst="ellipse">
            <a:avLst/>
          </a:prstGeom>
          <a:solidFill>
            <a:srgbClr val="DFE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8" name="图形 237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flipH="1">
            <a:off x="8829832" y="2708081"/>
            <a:ext cx="527692" cy="507800"/>
          </a:xfrm>
          <a:prstGeom prst="rect">
            <a:avLst/>
          </a:prstGeom>
        </p:spPr>
      </p:pic>
      <p:pic>
        <p:nvPicPr>
          <p:cNvPr id="265" name="Picture 2"/>
          <p:cNvPicPr>
            <a:picLocks noChangeAspect="1" noChangeArrowheads="1"/>
          </p:cNvPicPr>
          <p:nvPr/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43" y="2069617"/>
            <a:ext cx="448070" cy="69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4" name="组合 283"/>
          <p:cNvGrpSpPr/>
          <p:nvPr/>
        </p:nvGrpSpPr>
        <p:grpSpPr>
          <a:xfrm>
            <a:off x="6642869" y="2465565"/>
            <a:ext cx="3372910" cy="561613"/>
            <a:chOff x="10076945" y="2952002"/>
            <a:chExt cx="3245764" cy="561613"/>
          </a:xfrm>
        </p:grpSpPr>
        <p:pic>
          <p:nvPicPr>
            <p:cNvPr id="285" name="图片 28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076945" y="3086939"/>
              <a:ext cx="382448" cy="426676"/>
            </a:xfrm>
            <a:prstGeom prst="rect">
              <a:avLst/>
            </a:prstGeom>
          </p:spPr>
        </p:pic>
        <p:pic>
          <p:nvPicPr>
            <p:cNvPr id="287" name="图片 28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2940261" y="2952002"/>
              <a:ext cx="382448" cy="426676"/>
            </a:xfrm>
            <a:prstGeom prst="rect">
              <a:avLst/>
            </a:prstGeom>
          </p:spPr>
        </p:pic>
      </p:grpSp>
      <p:pic>
        <p:nvPicPr>
          <p:cNvPr id="304" name="图片 303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20942" r="4973" b="21046"/>
          <a:stretch>
            <a:fillRect/>
          </a:stretch>
        </p:blipFill>
        <p:spPr>
          <a:xfrm>
            <a:off x="6142472" y="1883431"/>
            <a:ext cx="542577" cy="334328"/>
          </a:xfrm>
          <a:prstGeom prst="rect">
            <a:avLst/>
          </a:prstGeom>
        </p:spPr>
      </p:pic>
      <p:pic>
        <p:nvPicPr>
          <p:cNvPr id="309" name="图片 308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20942" r="4973" b="21046"/>
          <a:stretch>
            <a:fillRect/>
          </a:stretch>
        </p:blipFill>
        <p:spPr>
          <a:xfrm>
            <a:off x="7271332" y="1120560"/>
            <a:ext cx="542577" cy="334328"/>
          </a:xfrm>
          <a:prstGeom prst="rect">
            <a:avLst/>
          </a:prstGeom>
        </p:spPr>
      </p:pic>
      <p:pic>
        <p:nvPicPr>
          <p:cNvPr id="310" name="图片 309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20942" r="4973" b="21046"/>
          <a:stretch>
            <a:fillRect/>
          </a:stretch>
        </p:blipFill>
        <p:spPr>
          <a:xfrm>
            <a:off x="8514643" y="1715667"/>
            <a:ext cx="542577" cy="334328"/>
          </a:xfrm>
          <a:prstGeom prst="rect">
            <a:avLst/>
          </a:prstGeom>
        </p:spPr>
      </p:pic>
      <p:pic>
        <p:nvPicPr>
          <p:cNvPr id="321" name="图形 3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420572" flipH="1">
            <a:off x="6811909" y="1942870"/>
            <a:ext cx="173392" cy="781065"/>
          </a:xfrm>
          <a:prstGeom prst="rect">
            <a:avLst/>
          </a:prstGeom>
        </p:spPr>
      </p:pic>
      <p:pic>
        <p:nvPicPr>
          <p:cNvPr id="322" name="图形 3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279517" flipH="1">
            <a:off x="7383166" y="1432555"/>
            <a:ext cx="180184" cy="751622"/>
          </a:xfrm>
          <a:prstGeom prst="rect">
            <a:avLst/>
          </a:prstGeom>
        </p:spPr>
      </p:pic>
      <p:pic>
        <p:nvPicPr>
          <p:cNvPr id="323" name="图形 3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173522" flipH="1">
            <a:off x="6820312" y="1326287"/>
            <a:ext cx="173392" cy="781065"/>
          </a:xfrm>
          <a:prstGeom prst="rect">
            <a:avLst/>
          </a:prstGeom>
        </p:spPr>
      </p:pic>
      <p:grpSp>
        <p:nvGrpSpPr>
          <p:cNvPr id="325" name="组合 324"/>
          <p:cNvGrpSpPr/>
          <p:nvPr/>
        </p:nvGrpSpPr>
        <p:grpSpPr>
          <a:xfrm>
            <a:off x="7648578" y="3212668"/>
            <a:ext cx="659525" cy="428790"/>
            <a:chOff x="10085910" y="3276372"/>
            <a:chExt cx="634662" cy="428790"/>
          </a:xfrm>
        </p:grpSpPr>
        <p:pic>
          <p:nvPicPr>
            <p:cNvPr id="327" name="图片 32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338124" y="3278486"/>
              <a:ext cx="382448" cy="426676"/>
            </a:xfrm>
            <a:prstGeom prst="rect">
              <a:avLst/>
            </a:prstGeom>
          </p:spPr>
        </p:pic>
        <p:pic>
          <p:nvPicPr>
            <p:cNvPr id="329" name="图片 3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230714" y="3276372"/>
              <a:ext cx="382448" cy="426676"/>
            </a:xfrm>
            <a:prstGeom prst="rect">
              <a:avLst/>
            </a:prstGeom>
          </p:spPr>
        </p:pic>
        <p:pic>
          <p:nvPicPr>
            <p:cNvPr id="330" name="图片 32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085910" y="3276372"/>
              <a:ext cx="382448" cy="426676"/>
            </a:xfrm>
            <a:prstGeom prst="rect">
              <a:avLst/>
            </a:prstGeom>
          </p:spPr>
        </p:pic>
      </p:grpSp>
      <p:pic>
        <p:nvPicPr>
          <p:cNvPr id="331" name="图形 3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893012" flipH="1">
            <a:off x="9371729" y="3034976"/>
            <a:ext cx="144138" cy="601259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13289" y="3362909"/>
            <a:ext cx="359485" cy="345934"/>
          </a:xfrm>
          <a:prstGeom prst="rect">
            <a:avLst/>
          </a:prstGeom>
        </p:spPr>
      </p:pic>
      <p:pic>
        <p:nvPicPr>
          <p:cNvPr id="344" name="图形 3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186659" flipH="1">
            <a:off x="8736343" y="2081496"/>
            <a:ext cx="180184" cy="751622"/>
          </a:xfrm>
          <a:prstGeom prst="rect">
            <a:avLst/>
          </a:prstGeom>
        </p:spPr>
      </p:pic>
      <p:pic>
        <p:nvPicPr>
          <p:cNvPr id="345" name="图形 3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890326" flipH="1">
            <a:off x="7854980" y="1881323"/>
            <a:ext cx="173392" cy="781065"/>
          </a:xfrm>
          <a:prstGeom prst="rect">
            <a:avLst/>
          </a:prstGeom>
        </p:spPr>
      </p:pic>
      <p:pic>
        <p:nvPicPr>
          <p:cNvPr id="346" name="图形 3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936203" flipH="1">
            <a:off x="8111257" y="1201143"/>
            <a:ext cx="173392" cy="781065"/>
          </a:xfrm>
          <a:prstGeom prst="rect">
            <a:avLst/>
          </a:prstGeom>
        </p:spPr>
      </p:pic>
      <p:pic>
        <p:nvPicPr>
          <p:cNvPr id="372" name="图片 37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57" y="2430565"/>
            <a:ext cx="520934" cy="369781"/>
          </a:xfrm>
          <a:prstGeom prst="rect">
            <a:avLst/>
          </a:prstGeom>
        </p:spPr>
      </p:pic>
      <p:grpSp>
        <p:nvGrpSpPr>
          <p:cNvPr id="419" name="组合 418"/>
          <p:cNvGrpSpPr/>
          <p:nvPr/>
        </p:nvGrpSpPr>
        <p:grpSpPr>
          <a:xfrm>
            <a:off x="9658883" y="3175943"/>
            <a:ext cx="703808" cy="745067"/>
            <a:chOff x="1930169" y="3989306"/>
            <a:chExt cx="677277" cy="745067"/>
          </a:xfrm>
        </p:grpSpPr>
        <p:pic>
          <p:nvPicPr>
            <p:cNvPr id="420" name="Picture 2"/>
            <p:cNvPicPr>
              <a:picLocks noChangeAspect="1" noChangeArrowheads="1"/>
            </p:cNvPicPr>
            <p:nvPr/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169" y="3989306"/>
              <a:ext cx="431179" cy="69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1" name="图片 420"/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149" y="4364592"/>
              <a:ext cx="501297" cy="369781"/>
            </a:xfrm>
            <a:prstGeom prst="rect">
              <a:avLst/>
            </a:prstGeom>
          </p:spPr>
        </p:pic>
      </p:grpSp>
      <p:grpSp>
        <p:nvGrpSpPr>
          <p:cNvPr id="435" name="组合 434"/>
          <p:cNvGrpSpPr/>
          <p:nvPr/>
        </p:nvGrpSpPr>
        <p:grpSpPr>
          <a:xfrm>
            <a:off x="6268199" y="3211183"/>
            <a:ext cx="684101" cy="434542"/>
            <a:chOff x="10076945" y="3086939"/>
            <a:chExt cx="658313" cy="434542"/>
          </a:xfrm>
        </p:grpSpPr>
        <p:pic>
          <p:nvPicPr>
            <p:cNvPr id="436" name="图片 43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076945" y="3086939"/>
              <a:ext cx="382448" cy="426676"/>
            </a:xfrm>
            <a:prstGeom prst="rect">
              <a:avLst/>
            </a:prstGeom>
          </p:spPr>
        </p:pic>
        <p:pic>
          <p:nvPicPr>
            <p:cNvPr id="437" name="图片 4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352810" y="3094805"/>
              <a:ext cx="382448" cy="426676"/>
            </a:xfrm>
            <a:prstGeom prst="rect">
              <a:avLst/>
            </a:prstGeom>
          </p:spPr>
        </p:pic>
      </p:grpSp>
      <p:grpSp>
        <p:nvGrpSpPr>
          <p:cNvPr id="438" name="组合 437"/>
          <p:cNvGrpSpPr/>
          <p:nvPr/>
        </p:nvGrpSpPr>
        <p:grpSpPr>
          <a:xfrm>
            <a:off x="7849688" y="2515964"/>
            <a:ext cx="864127" cy="582204"/>
            <a:chOff x="9922741" y="3088433"/>
            <a:chExt cx="831552" cy="582204"/>
          </a:xfrm>
        </p:grpSpPr>
        <p:pic>
          <p:nvPicPr>
            <p:cNvPr id="439" name="图片 4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9922741" y="3243961"/>
              <a:ext cx="382448" cy="426676"/>
            </a:xfrm>
            <a:prstGeom prst="rect">
              <a:avLst/>
            </a:prstGeom>
          </p:spPr>
        </p:pic>
        <p:pic>
          <p:nvPicPr>
            <p:cNvPr id="440" name="图片 43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371845" y="3088433"/>
              <a:ext cx="382448" cy="426676"/>
            </a:xfrm>
            <a:prstGeom prst="rect">
              <a:avLst/>
            </a:prstGeom>
          </p:spPr>
        </p:pic>
      </p:grpSp>
      <p:grpSp>
        <p:nvGrpSpPr>
          <p:cNvPr id="441" name="组合 440"/>
          <p:cNvGrpSpPr/>
          <p:nvPr/>
        </p:nvGrpSpPr>
        <p:grpSpPr>
          <a:xfrm>
            <a:off x="6842845" y="2849705"/>
            <a:ext cx="684101" cy="434542"/>
            <a:chOff x="10076945" y="3086939"/>
            <a:chExt cx="658313" cy="434542"/>
          </a:xfrm>
        </p:grpSpPr>
        <p:pic>
          <p:nvPicPr>
            <p:cNvPr id="442" name="图片 44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076945" y="3086939"/>
              <a:ext cx="382448" cy="426676"/>
            </a:xfrm>
            <a:prstGeom prst="rect">
              <a:avLst/>
            </a:prstGeom>
          </p:spPr>
        </p:pic>
        <p:pic>
          <p:nvPicPr>
            <p:cNvPr id="443" name="图片 44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352810" y="3094805"/>
              <a:ext cx="382448" cy="426676"/>
            </a:xfrm>
            <a:prstGeom prst="rect">
              <a:avLst/>
            </a:prstGeom>
          </p:spPr>
        </p:pic>
      </p:grpSp>
      <p:pic>
        <p:nvPicPr>
          <p:cNvPr id="445" name="图片 4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721844" y="3676470"/>
            <a:ext cx="397430" cy="426676"/>
          </a:xfrm>
          <a:prstGeom prst="rect">
            <a:avLst/>
          </a:prstGeom>
        </p:spPr>
      </p:pic>
      <p:pic>
        <p:nvPicPr>
          <p:cNvPr id="446" name="图片 4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7279018" y="3799782"/>
            <a:ext cx="397430" cy="426676"/>
          </a:xfrm>
          <a:prstGeom prst="rect">
            <a:avLst/>
          </a:prstGeom>
        </p:spPr>
      </p:pic>
      <p:grpSp>
        <p:nvGrpSpPr>
          <p:cNvPr id="490" name="组合 489"/>
          <p:cNvGrpSpPr/>
          <p:nvPr/>
        </p:nvGrpSpPr>
        <p:grpSpPr>
          <a:xfrm>
            <a:off x="8502472" y="3166854"/>
            <a:ext cx="618514" cy="432625"/>
            <a:chOff x="10076945" y="3080990"/>
            <a:chExt cx="595197" cy="432625"/>
          </a:xfrm>
        </p:grpSpPr>
        <p:pic>
          <p:nvPicPr>
            <p:cNvPr id="491" name="图片 49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076945" y="3086939"/>
              <a:ext cx="382448" cy="426676"/>
            </a:xfrm>
            <a:prstGeom prst="rect">
              <a:avLst/>
            </a:prstGeom>
          </p:spPr>
        </p:pic>
        <p:pic>
          <p:nvPicPr>
            <p:cNvPr id="492" name="图片 4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289694" y="3080990"/>
              <a:ext cx="382448" cy="426676"/>
            </a:xfrm>
            <a:prstGeom prst="rect">
              <a:avLst/>
            </a:prstGeom>
          </p:spPr>
        </p:pic>
      </p:grpSp>
      <p:grpSp>
        <p:nvGrpSpPr>
          <p:cNvPr id="493" name="组合 492"/>
          <p:cNvGrpSpPr/>
          <p:nvPr/>
        </p:nvGrpSpPr>
        <p:grpSpPr>
          <a:xfrm>
            <a:off x="7934592" y="3655901"/>
            <a:ext cx="684101" cy="434542"/>
            <a:chOff x="10076945" y="3086939"/>
            <a:chExt cx="658313" cy="434542"/>
          </a:xfrm>
        </p:grpSpPr>
        <p:pic>
          <p:nvPicPr>
            <p:cNvPr id="494" name="图片 49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076945" y="3086939"/>
              <a:ext cx="382448" cy="426676"/>
            </a:xfrm>
            <a:prstGeom prst="rect">
              <a:avLst/>
            </a:prstGeom>
          </p:spPr>
        </p:pic>
        <p:pic>
          <p:nvPicPr>
            <p:cNvPr id="495" name="图片 49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352810" y="3094805"/>
              <a:ext cx="382448" cy="426676"/>
            </a:xfrm>
            <a:prstGeom prst="rect">
              <a:avLst/>
            </a:prstGeom>
          </p:spPr>
        </p:pic>
      </p:grpSp>
      <p:pic>
        <p:nvPicPr>
          <p:cNvPr id="496" name="图片 49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105042" y="3645725"/>
            <a:ext cx="397430" cy="426676"/>
          </a:xfrm>
          <a:prstGeom prst="rect">
            <a:avLst/>
          </a:prstGeom>
        </p:spPr>
      </p:pic>
      <p:pic>
        <p:nvPicPr>
          <p:cNvPr id="497" name="图片 4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408650" y="3206257"/>
            <a:ext cx="397430" cy="426676"/>
          </a:xfrm>
          <a:prstGeom prst="rect">
            <a:avLst/>
          </a:prstGeom>
        </p:spPr>
      </p:pic>
      <p:pic>
        <p:nvPicPr>
          <p:cNvPr id="498" name="图片 49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7064921" y="3474321"/>
            <a:ext cx="397430" cy="426676"/>
          </a:xfrm>
          <a:prstGeom prst="rect">
            <a:avLst/>
          </a:prstGeom>
        </p:spPr>
      </p:pic>
      <p:pic>
        <p:nvPicPr>
          <p:cNvPr id="499" name="图片 4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9084337" y="3637859"/>
            <a:ext cx="397430" cy="426676"/>
          </a:xfrm>
          <a:prstGeom prst="rect">
            <a:avLst/>
          </a:prstGeom>
        </p:spPr>
      </p:pic>
      <p:sp>
        <p:nvSpPr>
          <p:cNvPr id="30" name="Freeform 106"/>
          <p:cNvSpPr>
            <a:spLocks noEditPoints="1" noChangeArrowheads="1"/>
          </p:cNvSpPr>
          <p:nvPr/>
        </p:nvSpPr>
        <p:spPr bwMode="auto">
          <a:xfrm>
            <a:off x="4936470" y="3703058"/>
            <a:ext cx="2084240" cy="1281952"/>
          </a:xfrm>
          <a:custGeom>
            <a:avLst/>
            <a:gdLst>
              <a:gd name="T0" fmla="*/ 881160 w 2041"/>
              <a:gd name="T1" fmla="*/ 199355 h 1417"/>
              <a:gd name="T2" fmla="*/ 945158 w 2041"/>
              <a:gd name="T3" fmla="*/ 289250 h 1417"/>
              <a:gd name="T4" fmla="*/ 940926 w 2041"/>
              <a:gd name="T5" fmla="*/ 347946 h 1417"/>
              <a:gd name="T6" fmla="*/ 1019733 w 2041"/>
              <a:gd name="T7" fmla="*/ 398710 h 1417"/>
              <a:gd name="T8" fmla="*/ 1036130 w 2041"/>
              <a:gd name="T9" fmla="*/ 486490 h 1417"/>
              <a:gd name="T10" fmla="*/ 959967 w 2041"/>
              <a:gd name="T11" fmla="*/ 561050 h 1417"/>
              <a:gd name="T12" fmla="*/ 875871 w 2041"/>
              <a:gd name="T13" fmla="*/ 575327 h 1417"/>
              <a:gd name="T14" fmla="*/ 874813 w 2041"/>
              <a:gd name="T15" fmla="*/ 624505 h 1417"/>
              <a:gd name="T16" fmla="*/ 799708 w 2041"/>
              <a:gd name="T17" fmla="*/ 678971 h 1417"/>
              <a:gd name="T18" fmla="*/ 715612 w 2041"/>
              <a:gd name="T19" fmla="*/ 682672 h 1417"/>
              <a:gd name="T20" fmla="*/ 663779 w 2041"/>
              <a:gd name="T21" fmla="*/ 665222 h 1417"/>
              <a:gd name="T22" fmla="*/ 616706 w 2041"/>
              <a:gd name="T23" fmla="*/ 682672 h 1417"/>
              <a:gd name="T24" fmla="*/ 518858 w 2041"/>
              <a:gd name="T25" fmla="*/ 711756 h 1417"/>
              <a:gd name="T26" fmla="*/ 394036 w 2041"/>
              <a:gd name="T27" fmla="*/ 697478 h 1417"/>
              <a:gd name="T28" fmla="*/ 308882 w 2041"/>
              <a:gd name="T29" fmla="*/ 636667 h 1417"/>
              <a:gd name="T30" fmla="*/ 238008 w 2041"/>
              <a:gd name="T31" fmla="*/ 618688 h 1417"/>
              <a:gd name="T32" fmla="*/ 186704 w 2041"/>
              <a:gd name="T33" fmla="*/ 568453 h 1417"/>
              <a:gd name="T34" fmla="*/ 151268 w 2041"/>
              <a:gd name="T35" fmla="*/ 536725 h 1417"/>
              <a:gd name="T36" fmla="*/ 77749 w 2041"/>
              <a:gd name="T37" fmla="*/ 479615 h 1417"/>
              <a:gd name="T38" fmla="*/ 78278 w 2041"/>
              <a:gd name="T39" fmla="*/ 386548 h 1417"/>
              <a:gd name="T40" fmla="*/ 136987 w 2041"/>
              <a:gd name="T41" fmla="*/ 340014 h 1417"/>
              <a:gd name="T42" fmla="*/ 114244 w 2041"/>
              <a:gd name="T43" fmla="*/ 308815 h 1417"/>
              <a:gd name="T44" fmla="*/ 103666 w 2041"/>
              <a:gd name="T45" fmla="*/ 241130 h 1417"/>
              <a:gd name="T46" fmla="*/ 192522 w 2041"/>
              <a:gd name="T47" fmla="*/ 152821 h 1417"/>
              <a:gd name="T48" fmla="*/ 299362 w 2041"/>
              <a:gd name="T49" fmla="*/ 126382 h 1417"/>
              <a:gd name="T50" fmla="*/ 372351 w 2041"/>
              <a:gd name="T51" fmla="*/ 133785 h 1417"/>
              <a:gd name="T52" fmla="*/ 452745 w 2041"/>
              <a:gd name="T53" fmla="*/ 69272 h 1417"/>
              <a:gd name="T54" fmla="*/ 592376 w 2041"/>
              <a:gd name="T55" fmla="*/ 35958 h 1417"/>
              <a:gd name="T56" fmla="*/ 781725 w 2041"/>
              <a:gd name="T57" fmla="*/ 94125 h 1417"/>
              <a:gd name="T58" fmla="*/ 934050 w 2041"/>
              <a:gd name="T59" fmla="*/ 344244 h 1417"/>
              <a:gd name="T60" fmla="*/ 962083 w 2041"/>
              <a:gd name="T61" fmla="*/ 341072 h 1417"/>
              <a:gd name="T62" fmla="*/ 974247 w 2041"/>
              <a:gd name="T63" fmla="*/ 304585 h 1417"/>
              <a:gd name="T64" fmla="*/ 927175 w 2041"/>
              <a:gd name="T65" fmla="*/ 200941 h 1417"/>
              <a:gd name="T66" fmla="*/ 839376 w 2041"/>
              <a:gd name="T67" fmla="*/ 121622 h 1417"/>
              <a:gd name="T68" fmla="*/ 675944 w 2041"/>
              <a:gd name="T69" fmla="*/ 10047 h 1417"/>
              <a:gd name="T70" fmla="*/ 476546 w 2041"/>
              <a:gd name="T71" fmla="*/ 17979 h 1417"/>
              <a:gd name="T72" fmla="*/ 369177 w 2041"/>
              <a:gd name="T73" fmla="*/ 77733 h 1417"/>
              <a:gd name="T74" fmla="*/ 293544 w 2041"/>
              <a:gd name="T75" fmla="*/ 100471 h 1417"/>
              <a:gd name="T76" fmla="*/ 196225 w 2041"/>
              <a:gd name="T77" fmla="*/ 109460 h 1417"/>
              <a:gd name="T78" fmla="*/ 62411 w 2041"/>
              <a:gd name="T79" fmla="*/ 190366 h 1417"/>
              <a:gd name="T80" fmla="*/ 44957 w 2041"/>
              <a:gd name="T81" fmla="*/ 283433 h 1417"/>
              <a:gd name="T82" fmla="*/ 72989 w 2041"/>
              <a:gd name="T83" fmla="*/ 320449 h 1417"/>
              <a:gd name="T84" fmla="*/ 56064 w 2041"/>
              <a:gd name="T85" fmla="*/ 348475 h 1417"/>
              <a:gd name="T86" fmla="*/ 529 w 2041"/>
              <a:gd name="T87" fmla="*/ 427265 h 1417"/>
              <a:gd name="T88" fmla="*/ 47073 w 2041"/>
              <a:gd name="T89" fmla="*/ 526678 h 1417"/>
              <a:gd name="T90" fmla="*/ 106310 w 2041"/>
              <a:gd name="T91" fmla="*/ 557348 h 1417"/>
              <a:gd name="T92" fmla="*/ 134871 w 2041"/>
              <a:gd name="T93" fmla="*/ 589076 h 1417"/>
              <a:gd name="T94" fmla="*/ 191993 w 2041"/>
              <a:gd name="T95" fmla="*/ 644599 h 1417"/>
              <a:gd name="T96" fmla="*/ 270801 w 2041"/>
              <a:gd name="T97" fmla="*/ 664693 h 1417"/>
              <a:gd name="T98" fmla="*/ 364417 w 2041"/>
              <a:gd name="T99" fmla="*/ 731850 h 1417"/>
              <a:gd name="T100" fmla="*/ 502991 w 2041"/>
              <a:gd name="T101" fmla="*/ 747714 h 1417"/>
              <a:gd name="T102" fmla="*/ 610359 w 2041"/>
              <a:gd name="T103" fmla="*/ 715457 h 1417"/>
              <a:gd name="T104" fmla="*/ 657432 w 2041"/>
              <a:gd name="T105" fmla="*/ 692719 h 1417"/>
              <a:gd name="T106" fmla="*/ 712438 w 2041"/>
              <a:gd name="T107" fmla="*/ 713871 h 1417"/>
              <a:gd name="T108" fmla="*/ 806584 w 2041"/>
              <a:gd name="T109" fmla="*/ 712813 h 1417"/>
              <a:gd name="T110" fmla="*/ 893325 w 2041"/>
              <a:gd name="T111" fmla="*/ 655704 h 1417"/>
              <a:gd name="T112" fmla="*/ 897556 w 2041"/>
              <a:gd name="T113" fmla="*/ 597008 h 1417"/>
              <a:gd name="T114" fmla="*/ 982710 w 2041"/>
              <a:gd name="T115" fmla="*/ 583259 h 1417"/>
              <a:gd name="T116" fmla="*/ 1071566 w 2041"/>
              <a:gd name="T117" fmla="*/ 503940 h 1417"/>
              <a:gd name="T118" fmla="*/ 1060459 w 2041"/>
              <a:gd name="T119" fmla="*/ 405584 h 1417"/>
              <a:gd name="T120" fmla="*/ 974776 w 2041"/>
              <a:gd name="T121" fmla="*/ 346888 h 141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41" h="1417">
                <a:moveTo>
                  <a:pt x="1577" y="330"/>
                </a:moveTo>
                <a:lnTo>
                  <a:pt x="1577" y="331"/>
                </a:lnTo>
                <a:lnTo>
                  <a:pt x="1577" y="330"/>
                </a:lnTo>
                <a:close/>
                <a:moveTo>
                  <a:pt x="1767" y="651"/>
                </a:moveTo>
                <a:lnTo>
                  <a:pt x="1767" y="652"/>
                </a:lnTo>
                <a:lnTo>
                  <a:pt x="1767" y="651"/>
                </a:lnTo>
                <a:close/>
                <a:moveTo>
                  <a:pt x="1576" y="325"/>
                </a:moveTo>
                <a:lnTo>
                  <a:pt x="1577" y="325"/>
                </a:lnTo>
                <a:lnTo>
                  <a:pt x="1577" y="327"/>
                </a:lnTo>
                <a:lnTo>
                  <a:pt x="1577" y="330"/>
                </a:lnTo>
                <a:lnTo>
                  <a:pt x="1579" y="331"/>
                </a:lnTo>
                <a:lnTo>
                  <a:pt x="1592" y="338"/>
                </a:lnTo>
                <a:lnTo>
                  <a:pt x="1605" y="344"/>
                </a:lnTo>
                <a:lnTo>
                  <a:pt x="1618" y="350"/>
                </a:lnTo>
                <a:lnTo>
                  <a:pt x="1630" y="357"/>
                </a:lnTo>
                <a:lnTo>
                  <a:pt x="1643" y="363"/>
                </a:lnTo>
                <a:lnTo>
                  <a:pt x="1655" y="370"/>
                </a:lnTo>
                <a:lnTo>
                  <a:pt x="1666" y="377"/>
                </a:lnTo>
                <a:lnTo>
                  <a:pt x="1677" y="386"/>
                </a:lnTo>
                <a:lnTo>
                  <a:pt x="1688" y="394"/>
                </a:lnTo>
                <a:lnTo>
                  <a:pt x="1698" y="402"/>
                </a:lnTo>
                <a:lnTo>
                  <a:pt x="1707" y="410"/>
                </a:lnTo>
                <a:lnTo>
                  <a:pt x="1717" y="419"/>
                </a:lnTo>
                <a:lnTo>
                  <a:pt x="1725" y="429"/>
                </a:lnTo>
                <a:lnTo>
                  <a:pt x="1733" y="438"/>
                </a:lnTo>
                <a:lnTo>
                  <a:pt x="1741" y="448"/>
                </a:lnTo>
                <a:lnTo>
                  <a:pt x="1749" y="456"/>
                </a:lnTo>
                <a:lnTo>
                  <a:pt x="1754" y="466"/>
                </a:lnTo>
                <a:lnTo>
                  <a:pt x="1760" y="476"/>
                </a:lnTo>
                <a:lnTo>
                  <a:pt x="1766" y="487"/>
                </a:lnTo>
                <a:lnTo>
                  <a:pt x="1772" y="497"/>
                </a:lnTo>
                <a:lnTo>
                  <a:pt x="1776" y="507"/>
                </a:lnTo>
                <a:lnTo>
                  <a:pt x="1779" y="517"/>
                </a:lnTo>
                <a:lnTo>
                  <a:pt x="1783" y="527"/>
                </a:lnTo>
                <a:lnTo>
                  <a:pt x="1784" y="537"/>
                </a:lnTo>
                <a:lnTo>
                  <a:pt x="1787" y="547"/>
                </a:lnTo>
                <a:lnTo>
                  <a:pt x="1789" y="557"/>
                </a:lnTo>
                <a:lnTo>
                  <a:pt x="1789" y="569"/>
                </a:lnTo>
                <a:lnTo>
                  <a:pt x="1789" y="579"/>
                </a:lnTo>
                <a:lnTo>
                  <a:pt x="1787" y="589"/>
                </a:lnTo>
                <a:lnTo>
                  <a:pt x="1786" y="599"/>
                </a:lnTo>
                <a:lnTo>
                  <a:pt x="1784" y="609"/>
                </a:lnTo>
                <a:lnTo>
                  <a:pt x="1782" y="618"/>
                </a:lnTo>
                <a:lnTo>
                  <a:pt x="1780" y="622"/>
                </a:lnTo>
                <a:lnTo>
                  <a:pt x="1779" y="626"/>
                </a:lnTo>
                <a:lnTo>
                  <a:pt x="1777" y="631"/>
                </a:lnTo>
                <a:lnTo>
                  <a:pt x="1774" y="635"/>
                </a:lnTo>
                <a:lnTo>
                  <a:pt x="1773" y="639"/>
                </a:lnTo>
                <a:lnTo>
                  <a:pt x="1772" y="642"/>
                </a:lnTo>
                <a:lnTo>
                  <a:pt x="1769" y="646"/>
                </a:lnTo>
                <a:lnTo>
                  <a:pt x="1766" y="651"/>
                </a:lnTo>
                <a:lnTo>
                  <a:pt x="1767" y="652"/>
                </a:lnTo>
                <a:lnTo>
                  <a:pt x="1769" y="655"/>
                </a:lnTo>
                <a:lnTo>
                  <a:pt x="1779" y="658"/>
                </a:lnTo>
                <a:lnTo>
                  <a:pt x="1790" y="661"/>
                </a:lnTo>
                <a:lnTo>
                  <a:pt x="1800" y="664"/>
                </a:lnTo>
                <a:lnTo>
                  <a:pt x="1810" y="668"/>
                </a:lnTo>
                <a:lnTo>
                  <a:pt x="1819" y="671"/>
                </a:lnTo>
                <a:lnTo>
                  <a:pt x="1829" y="675"/>
                </a:lnTo>
                <a:lnTo>
                  <a:pt x="1839" y="679"/>
                </a:lnTo>
                <a:lnTo>
                  <a:pt x="1848" y="685"/>
                </a:lnTo>
                <a:lnTo>
                  <a:pt x="1856" y="690"/>
                </a:lnTo>
                <a:lnTo>
                  <a:pt x="1865" y="695"/>
                </a:lnTo>
                <a:lnTo>
                  <a:pt x="1874" y="701"/>
                </a:lnTo>
                <a:lnTo>
                  <a:pt x="1881" y="707"/>
                </a:lnTo>
                <a:lnTo>
                  <a:pt x="1890" y="713"/>
                </a:lnTo>
                <a:lnTo>
                  <a:pt x="1897" y="718"/>
                </a:lnTo>
                <a:lnTo>
                  <a:pt x="1904" y="726"/>
                </a:lnTo>
                <a:lnTo>
                  <a:pt x="1911" y="733"/>
                </a:lnTo>
                <a:lnTo>
                  <a:pt x="1917" y="739"/>
                </a:lnTo>
                <a:lnTo>
                  <a:pt x="1923" y="746"/>
                </a:lnTo>
                <a:lnTo>
                  <a:pt x="1928" y="754"/>
                </a:lnTo>
                <a:lnTo>
                  <a:pt x="1934" y="762"/>
                </a:lnTo>
                <a:lnTo>
                  <a:pt x="1940" y="769"/>
                </a:lnTo>
                <a:lnTo>
                  <a:pt x="1944" y="777"/>
                </a:lnTo>
                <a:lnTo>
                  <a:pt x="1949" y="785"/>
                </a:lnTo>
                <a:lnTo>
                  <a:pt x="1953" y="793"/>
                </a:lnTo>
                <a:lnTo>
                  <a:pt x="1956" y="802"/>
                </a:lnTo>
                <a:lnTo>
                  <a:pt x="1959" y="811"/>
                </a:lnTo>
                <a:lnTo>
                  <a:pt x="1962" y="819"/>
                </a:lnTo>
                <a:lnTo>
                  <a:pt x="1963" y="828"/>
                </a:lnTo>
                <a:lnTo>
                  <a:pt x="1964" y="838"/>
                </a:lnTo>
                <a:lnTo>
                  <a:pt x="1966" y="846"/>
                </a:lnTo>
                <a:lnTo>
                  <a:pt x="1967" y="855"/>
                </a:lnTo>
                <a:lnTo>
                  <a:pt x="1967" y="865"/>
                </a:lnTo>
                <a:lnTo>
                  <a:pt x="1967" y="877"/>
                </a:lnTo>
                <a:lnTo>
                  <a:pt x="1966" y="887"/>
                </a:lnTo>
                <a:lnTo>
                  <a:pt x="1964" y="898"/>
                </a:lnTo>
                <a:lnTo>
                  <a:pt x="1962" y="908"/>
                </a:lnTo>
                <a:lnTo>
                  <a:pt x="1959" y="920"/>
                </a:lnTo>
                <a:lnTo>
                  <a:pt x="1956" y="930"/>
                </a:lnTo>
                <a:lnTo>
                  <a:pt x="1951" y="940"/>
                </a:lnTo>
                <a:lnTo>
                  <a:pt x="1946" y="950"/>
                </a:lnTo>
                <a:lnTo>
                  <a:pt x="1940" y="959"/>
                </a:lnTo>
                <a:lnTo>
                  <a:pt x="1934" y="969"/>
                </a:lnTo>
                <a:lnTo>
                  <a:pt x="1928" y="978"/>
                </a:lnTo>
                <a:lnTo>
                  <a:pt x="1921" y="986"/>
                </a:lnTo>
                <a:lnTo>
                  <a:pt x="1914" y="995"/>
                </a:lnTo>
                <a:lnTo>
                  <a:pt x="1905" y="1003"/>
                </a:lnTo>
                <a:lnTo>
                  <a:pt x="1897" y="1011"/>
                </a:lnTo>
                <a:lnTo>
                  <a:pt x="1888" y="1019"/>
                </a:lnTo>
                <a:lnTo>
                  <a:pt x="1879" y="1026"/>
                </a:lnTo>
                <a:lnTo>
                  <a:pt x="1869" y="1032"/>
                </a:lnTo>
                <a:lnTo>
                  <a:pt x="1859" y="1039"/>
                </a:lnTo>
                <a:lnTo>
                  <a:pt x="1848" y="1045"/>
                </a:lnTo>
                <a:lnTo>
                  <a:pt x="1838" y="1051"/>
                </a:lnTo>
                <a:lnTo>
                  <a:pt x="1826" y="1057"/>
                </a:lnTo>
                <a:lnTo>
                  <a:pt x="1815" y="1061"/>
                </a:lnTo>
                <a:lnTo>
                  <a:pt x="1803" y="1065"/>
                </a:lnTo>
                <a:lnTo>
                  <a:pt x="1790" y="1070"/>
                </a:lnTo>
                <a:lnTo>
                  <a:pt x="1777" y="1073"/>
                </a:lnTo>
                <a:lnTo>
                  <a:pt x="1764" y="1075"/>
                </a:lnTo>
                <a:lnTo>
                  <a:pt x="1751" y="1078"/>
                </a:lnTo>
                <a:lnTo>
                  <a:pt x="1738" y="1080"/>
                </a:lnTo>
                <a:lnTo>
                  <a:pt x="1725" y="1081"/>
                </a:lnTo>
                <a:lnTo>
                  <a:pt x="1711" y="1083"/>
                </a:lnTo>
                <a:lnTo>
                  <a:pt x="1698" y="1083"/>
                </a:lnTo>
                <a:lnTo>
                  <a:pt x="1687" y="1083"/>
                </a:lnTo>
                <a:lnTo>
                  <a:pt x="1681" y="1083"/>
                </a:lnTo>
                <a:lnTo>
                  <a:pt x="1669" y="1081"/>
                </a:lnTo>
                <a:lnTo>
                  <a:pt x="1664" y="1081"/>
                </a:lnTo>
                <a:lnTo>
                  <a:pt x="1658" y="1080"/>
                </a:lnTo>
                <a:lnTo>
                  <a:pt x="1652" y="1080"/>
                </a:lnTo>
                <a:lnTo>
                  <a:pt x="1654" y="1083"/>
                </a:lnTo>
                <a:lnTo>
                  <a:pt x="1655" y="1085"/>
                </a:lnTo>
                <a:lnTo>
                  <a:pt x="1656" y="1088"/>
                </a:lnTo>
                <a:lnTo>
                  <a:pt x="1658" y="1091"/>
                </a:lnTo>
                <a:lnTo>
                  <a:pt x="1659" y="1096"/>
                </a:lnTo>
                <a:lnTo>
                  <a:pt x="1659" y="1098"/>
                </a:lnTo>
                <a:lnTo>
                  <a:pt x="1661" y="1101"/>
                </a:lnTo>
                <a:lnTo>
                  <a:pt x="1662" y="1104"/>
                </a:lnTo>
                <a:lnTo>
                  <a:pt x="1662" y="1109"/>
                </a:lnTo>
                <a:lnTo>
                  <a:pt x="1664" y="1111"/>
                </a:lnTo>
                <a:lnTo>
                  <a:pt x="1664" y="1114"/>
                </a:lnTo>
                <a:lnTo>
                  <a:pt x="1664" y="1119"/>
                </a:lnTo>
                <a:lnTo>
                  <a:pt x="1665" y="1121"/>
                </a:lnTo>
                <a:lnTo>
                  <a:pt x="1665" y="1124"/>
                </a:lnTo>
                <a:lnTo>
                  <a:pt x="1665" y="1132"/>
                </a:lnTo>
                <a:lnTo>
                  <a:pt x="1665" y="1140"/>
                </a:lnTo>
                <a:lnTo>
                  <a:pt x="1664" y="1149"/>
                </a:lnTo>
                <a:lnTo>
                  <a:pt x="1662" y="1157"/>
                </a:lnTo>
                <a:lnTo>
                  <a:pt x="1659" y="1165"/>
                </a:lnTo>
                <a:lnTo>
                  <a:pt x="1656" y="1173"/>
                </a:lnTo>
                <a:lnTo>
                  <a:pt x="1654" y="1181"/>
                </a:lnTo>
                <a:lnTo>
                  <a:pt x="1649" y="1188"/>
                </a:lnTo>
                <a:lnTo>
                  <a:pt x="1645" y="1196"/>
                </a:lnTo>
                <a:lnTo>
                  <a:pt x="1641" y="1204"/>
                </a:lnTo>
                <a:lnTo>
                  <a:pt x="1635" y="1211"/>
                </a:lnTo>
                <a:lnTo>
                  <a:pt x="1629" y="1217"/>
                </a:lnTo>
                <a:lnTo>
                  <a:pt x="1622" y="1224"/>
                </a:lnTo>
                <a:lnTo>
                  <a:pt x="1615" y="1231"/>
                </a:lnTo>
                <a:lnTo>
                  <a:pt x="1607" y="1237"/>
                </a:lnTo>
                <a:lnTo>
                  <a:pt x="1600" y="1242"/>
                </a:lnTo>
                <a:lnTo>
                  <a:pt x="1592" y="1248"/>
                </a:lnTo>
                <a:lnTo>
                  <a:pt x="1583" y="1254"/>
                </a:lnTo>
                <a:lnTo>
                  <a:pt x="1574" y="1260"/>
                </a:lnTo>
                <a:lnTo>
                  <a:pt x="1564" y="1264"/>
                </a:lnTo>
                <a:lnTo>
                  <a:pt x="1554" y="1268"/>
                </a:lnTo>
                <a:lnTo>
                  <a:pt x="1544" y="1273"/>
                </a:lnTo>
                <a:lnTo>
                  <a:pt x="1534" y="1277"/>
                </a:lnTo>
                <a:lnTo>
                  <a:pt x="1524" y="1281"/>
                </a:lnTo>
                <a:lnTo>
                  <a:pt x="1512" y="1284"/>
                </a:lnTo>
                <a:lnTo>
                  <a:pt x="1501" y="1287"/>
                </a:lnTo>
                <a:lnTo>
                  <a:pt x="1489" y="1290"/>
                </a:lnTo>
                <a:lnTo>
                  <a:pt x="1478" y="1291"/>
                </a:lnTo>
                <a:lnTo>
                  <a:pt x="1465" y="1293"/>
                </a:lnTo>
                <a:lnTo>
                  <a:pt x="1453" y="1296"/>
                </a:lnTo>
                <a:lnTo>
                  <a:pt x="1441" y="1296"/>
                </a:lnTo>
                <a:lnTo>
                  <a:pt x="1429" y="1297"/>
                </a:lnTo>
                <a:lnTo>
                  <a:pt x="1416" y="1297"/>
                </a:lnTo>
                <a:lnTo>
                  <a:pt x="1409" y="1297"/>
                </a:lnTo>
                <a:lnTo>
                  <a:pt x="1403" y="1297"/>
                </a:lnTo>
                <a:lnTo>
                  <a:pt x="1396" y="1297"/>
                </a:lnTo>
                <a:lnTo>
                  <a:pt x="1390" y="1296"/>
                </a:lnTo>
                <a:lnTo>
                  <a:pt x="1383" y="1296"/>
                </a:lnTo>
                <a:lnTo>
                  <a:pt x="1377" y="1294"/>
                </a:lnTo>
                <a:lnTo>
                  <a:pt x="1371" y="1294"/>
                </a:lnTo>
                <a:lnTo>
                  <a:pt x="1364" y="1293"/>
                </a:lnTo>
                <a:lnTo>
                  <a:pt x="1358" y="1293"/>
                </a:lnTo>
                <a:lnTo>
                  <a:pt x="1353" y="1291"/>
                </a:lnTo>
                <a:lnTo>
                  <a:pt x="1347" y="1290"/>
                </a:lnTo>
                <a:lnTo>
                  <a:pt x="1340" y="1289"/>
                </a:lnTo>
                <a:lnTo>
                  <a:pt x="1334" y="1289"/>
                </a:lnTo>
                <a:lnTo>
                  <a:pt x="1328" y="1287"/>
                </a:lnTo>
                <a:lnTo>
                  <a:pt x="1323" y="1286"/>
                </a:lnTo>
                <a:lnTo>
                  <a:pt x="1317" y="1283"/>
                </a:lnTo>
                <a:lnTo>
                  <a:pt x="1311" y="1281"/>
                </a:lnTo>
                <a:lnTo>
                  <a:pt x="1307" y="1280"/>
                </a:lnTo>
                <a:lnTo>
                  <a:pt x="1301" y="1278"/>
                </a:lnTo>
                <a:lnTo>
                  <a:pt x="1295" y="1277"/>
                </a:lnTo>
                <a:lnTo>
                  <a:pt x="1289" y="1274"/>
                </a:lnTo>
                <a:lnTo>
                  <a:pt x="1285" y="1273"/>
                </a:lnTo>
                <a:lnTo>
                  <a:pt x="1279" y="1270"/>
                </a:lnTo>
                <a:lnTo>
                  <a:pt x="1275" y="1268"/>
                </a:lnTo>
                <a:lnTo>
                  <a:pt x="1269" y="1265"/>
                </a:lnTo>
                <a:lnTo>
                  <a:pt x="1265" y="1263"/>
                </a:lnTo>
                <a:lnTo>
                  <a:pt x="1259" y="1261"/>
                </a:lnTo>
                <a:lnTo>
                  <a:pt x="1255" y="1258"/>
                </a:lnTo>
                <a:lnTo>
                  <a:pt x="1251" y="1255"/>
                </a:lnTo>
                <a:lnTo>
                  <a:pt x="1246" y="1253"/>
                </a:lnTo>
                <a:lnTo>
                  <a:pt x="1242" y="1250"/>
                </a:lnTo>
                <a:lnTo>
                  <a:pt x="1238" y="1247"/>
                </a:lnTo>
                <a:lnTo>
                  <a:pt x="1235" y="1247"/>
                </a:lnTo>
                <a:lnTo>
                  <a:pt x="1232" y="1248"/>
                </a:lnTo>
                <a:lnTo>
                  <a:pt x="1230" y="1248"/>
                </a:lnTo>
                <a:lnTo>
                  <a:pt x="1226" y="1248"/>
                </a:lnTo>
                <a:lnTo>
                  <a:pt x="1225" y="1250"/>
                </a:lnTo>
                <a:lnTo>
                  <a:pt x="1223" y="1250"/>
                </a:lnTo>
                <a:lnTo>
                  <a:pt x="1216" y="1255"/>
                </a:lnTo>
                <a:lnTo>
                  <a:pt x="1210" y="1261"/>
                </a:lnTo>
                <a:lnTo>
                  <a:pt x="1203" y="1267"/>
                </a:lnTo>
                <a:lnTo>
                  <a:pt x="1196" y="1271"/>
                </a:lnTo>
                <a:lnTo>
                  <a:pt x="1189" y="1277"/>
                </a:lnTo>
                <a:lnTo>
                  <a:pt x="1181" y="1283"/>
                </a:lnTo>
                <a:lnTo>
                  <a:pt x="1173" y="1287"/>
                </a:lnTo>
                <a:lnTo>
                  <a:pt x="1166" y="1291"/>
                </a:lnTo>
                <a:lnTo>
                  <a:pt x="1157" y="1297"/>
                </a:lnTo>
                <a:lnTo>
                  <a:pt x="1148" y="1301"/>
                </a:lnTo>
                <a:lnTo>
                  <a:pt x="1140" y="1306"/>
                </a:lnTo>
                <a:lnTo>
                  <a:pt x="1130" y="1310"/>
                </a:lnTo>
                <a:lnTo>
                  <a:pt x="1121" y="1313"/>
                </a:lnTo>
                <a:lnTo>
                  <a:pt x="1111" y="1317"/>
                </a:lnTo>
                <a:lnTo>
                  <a:pt x="1101" y="1320"/>
                </a:lnTo>
                <a:lnTo>
                  <a:pt x="1091" y="1324"/>
                </a:lnTo>
                <a:lnTo>
                  <a:pt x="1081" y="1327"/>
                </a:lnTo>
                <a:lnTo>
                  <a:pt x="1071" y="1330"/>
                </a:lnTo>
                <a:lnTo>
                  <a:pt x="1061" y="1333"/>
                </a:lnTo>
                <a:lnTo>
                  <a:pt x="1049" y="1336"/>
                </a:lnTo>
                <a:lnTo>
                  <a:pt x="1038" y="1337"/>
                </a:lnTo>
                <a:lnTo>
                  <a:pt x="1027" y="1340"/>
                </a:lnTo>
                <a:lnTo>
                  <a:pt x="1016" y="1342"/>
                </a:lnTo>
                <a:lnTo>
                  <a:pt x="1004" y="1343"/>
                </a:lnTo>
                <a:lnTo>
                  <a:pt x="993" y="1345"/>
                </a:lnTo>
                <a:lnTo>
                  <a:pt x="981" y="1346"/>
                </a:lnTo>
                <a:lnTo>
                  <a:pt x="970" y="1348"/>
                </a:lnTo>
                <a:lnTo>
                  <a:pt x="957" y="1348"/>
                </a:lnTo>
                <a:lnTo>
                  <a:pt x="945" y="1349"/>
                </a:lnTo>
                <a:lnTo>
                  <a:pt x="934" y="1349"/>
                </a:lnTo>
                <a:lnTo>
                  <a:pt x="921" y="1349"/>
                </a:lnTo>
                <a:lnTo>
                  <a:pt x="908" y="1349"/>
                </a:lnTo>
                <a:lnTo>
                  <a:pt x="894" y="1348"/>
                </a:lnTo>
                <a:lnTo>
                  <a:pt x="879" y="1346"/>
                </a:lnTo>
                <a:lnTo>
                  <a:pt x="865" y="1345"/>
                </a:lnTo>
                <a:lnTo>
                  <a:pt x="850" y="1343"/>
                </a:lnTo>
                <a:lnTo>
                  <a:pt x="836" y="1342"/>
                </a:lnTo>
                <a:lnTo>
                  <a:pt x="823" y="1339"/>
                </a:lnTo>
                <a:lnTo>
                  <a:pt x="809" y="1336"/>
                </a:lnTo>
                <a:lnTo>
                  <a:pt x="796" y="1333"/>
                </a:lnTo>
                <a:lnTo>
                  <a:pt x="783" y="1330"/>
                </a:lnTo>
                <a:lnTo>
                  <a:pt x="770" y="1327"/>
                </a:lnTo>
                <a:lnTo>
                  <a:pt x="757" y="1323"/>
                </a:lnTo>
                <a:lnTo>
                  <a:pt x="745" y="1319"/>
                </a:lnTo>
                <a:lnTo>
                  <a:pt x="732" y="1314"/>
                </a:lnTo>
                <a:lnTo>
                  <a:pt x="721" y="1310"/>
                </a:lnTo>
                <a:lnTo>
                  <a:pt x="709" y="1304"/>
                </a:lnTo>
                <a:lnTo>
                  <a:pt x="699" y="1299"/>
                </a:lnTo>
                <a:lnTo>
                  <a:pt x="688" y="1294"/>
                </a:lnTo>
                <a:lnTo>
                  <a:pt x="678" y="1289"/>
                </a:lnTo>
                <a:lnTo>
                  <a:pt x="668" y="1283"/>
                </a:lnTo>
                <a:lnTo>
                  <a:pt x="658" y="1276"/>
                </a:lnTo>
                <a:lnTo>
                  <a:pt x="649" y="1270"/>
                </a:lnTo>
                <a:lnTo>
                  <a:pt x="640" y="1263"/>
                </a:lnTo>
                <a:lnTo>
                  <a:pt x="632" y="1257"/>
                </a:lnTo>
                <a:lnTo>
                  <a:pt x="623" y="1250"/>
                </a:lnTo>
                <a:lnTo>
                  <a:pt x="616" y="1242"/>
                </a:lnTo>
                <a:lnTo>
                  <a:pt x="609" y="1235"/>
                </a:lnTo>
                <a:lnTo>
                  <a:pt x="601" y="1228"/>
                </a:lnTo>
                <a:lnTo>
                  <a:pt x="596" y="1219"/>
                </a:lnTo>
                <a:lnTo>
                  <a:pt x="590" y="1212"/>
                </a:lnTo>
                <a:lnTo>
                  <a:pt x="584" y="1204"/>
                </a:lnTo>
                <a:lnTo>
                  <a:pt x="580" y="1196"/>
                </a:lnTo>
                <a:lnTo>
                  <a:pt x="576" y="1188"/>
                </a:lnTo>
                <a:lnTo>
                  <a:pt x="568" y="1189"/>
                </a:lnTo>
                <a:lnTo>
                  <a:pt x="560" y="1191"/>
                </a:lnTo>
                <a:lnTo>
                  <a:pt x="553" y="1191"/>
                </a:lnTo>
                <a:lnTo>
                  <a:pt x="544" y="1191"/>
                </a:lnTo>
                <a:lnTo>
                  <a:pt x="535" y="1191"/>
                </a:lnTo>
                <a:lnTo>
                  <a:pt x="528" y="1191"/>
                </a:lnTo>
                <a:lnTo>
                  <a:pt x="519" y="1189"/>
                </a:lnTo>
                <a:lnTo>
                  <a:pt x="512" y="1189"/>
                </a:lnTo>
                <a:lnTo>
                  <a:pt x="504" y="1188"/>
                </a:lnTo>
                <a:lnTo>
                  <a:pt x="496" y="1186"/>
                </a:lnTo>
                <a:lnTo>
                  <a:pt x="488" y="1183"/>
                </a:lnTo>
                <a:lnTo>
                  <a:pt x="481" y="1182"/>
                </a:lnTo>
                <a:lnTo>
                  <a:pt x="472" y="1179"/>
                </a:lnTo>
                <a:lnTo>
                  <a:pt x="465" y="1176"/>
                </a:lnTo>
                <a:lnTo>
                  <a:pt x="458" y="1173"/>
                </a:lnTo>
                <a:lnTo>
                  <a:pt x="450" y="1170"/>
                </a:lnTo>
                <a:lnTo>
                  <a:pt x="443" y="1166"/>
                </a:lnTo>
                <a:lnTo>
                  <a:pt x="436" y="1163"/>
                </a:lnTo>
                <a:lnTo>
                  <a:pt x="429" y="1159"/>
                </a:lnTo>
                <a:lnTo>
                  <a:pt x="422" y="1155"/>
                </a:lnTo>
                <a:lnTo>
                  <a:pt x="414" y="1149"/>
                </a:lnTo>
                <a:lnTo>
                  <a:pt x="409" y="1145"/>
                </a:lnTo>
                <a:lnTo>
                  <a:pt x="401" y="1139"/>
                </a:lnTo>
                <a:lnTo>
                  <a:pt x="396" y="1134"/>
                </a:lnTo>
                <a:lnTo>
                  <a:pt x="390" y="1129"/>
                </a:lnTo>
                <a:lnTo>
                  <a:pt x="384" y="1123"/>
                </a:lnTo>
                <a:lnTo>
                  <a:pt x="378" y="1116"/>
                </a:lnTo>
                <a:lnTo>
                  <a:pt x="374" y="1110"/>
                </a:lnTo>
                <a:lnTo>
                  <a:pt x="368" y="1103"/>
                </a:lnTo>
                <a:lnTo>
                  <a:pt x="364" y="1097"/>
                </a:lnTo>
                <a:lnTo>
                  <a:pt x="360" y="1090"/>
                </a:lnTo>
                <a:lnTo>
                  <a:pt x="355" y="1083"/>
                </a:lnTo>
                <a:lnTo>
                  <a:pt x="354" y="1080"/>
                </a:lnTo>
                <a:lnTo>
                  <a:pt x="353" y="1075"/>
                </a:lnTo>
                <a:lnTo>
                  <a:pt x="351" y="1073"/>
                </a:lnTo>
                <a:lnTo>
                  <a:pt x="350" y="1070"/>
                </a:lnTo>
                <a:lnTo>
                  <a:pt x="347" y="1062"/>
                </a:lnTo>
                <a:lnTo>
                  <a:pt x="345" y="1060"/>
                </a:lnTo>
                <a:lnTo>
                  <a:pt x="342" y="1052"/>
                </a:lnTo>
                <a:lnTo>
                  <a:pt x="341" y="1050"/>
                </a:lnTo>
                <a:lnTo>
                  <a:pt x="341" y="1047"/>
                </a:lnTo>
                <a:lnTo>
                  <a:pt x="340" y="1042"/>
                </a:lnTo>
                <a:lnTo>
                  <a:pt x="338" y="1039"/>
                </a:lnTo>
                <a:lnTo>
                  <a:pt x="338" y="1037"/>
                </a:lnTo>
                <a:lnTo>
                  <a:pt x="337" y="1032"/>
                </a:lnTo>
                <a:lnTo>
                  <a:pt x="337" y="1029"/>
                </a:lnTo>
                <a:lnTo>
                  <a:pt x="328" y="1028"/>
                </a:lnTo>
                <a:lnTo>
                  <a:pt x="319" y="1025"/>
                </a:lnTo>
                <a:lnTo>
                  <a:pt x="311" y="1024"/>
                </a:lnTo>
                <a:lnTo>
                  <a:pt x="304" y="1021"/>
                </a:lnTo>
                <a:lnTo>
                  <a:pt x="295" y="1018"/>
                </a:lnTo>
                <a:lnTo>
                  <a:pt x="286" y="1015"/>
                </a:lnTo>
                <a:lnTo>
                  <a:pt x="279" y="1012"/>
                </a:lnTo>
                <a:lnTo>
                  <a:pt x="270" y="1009"/>
                </a:lnTo>
                <a:lnTo>
                  <a:pt x="263" y="1006"/>
                </a:lnTo>
                <a:lnTo>
                  <a:pt x="255" y="1002"/>
                </a:lnTo>
                <a:lnTo>
                  <a:pt x="247" y="998"/>
                </a:lnTo>
                <a:lnTo>
                  <a:pt x="240" y="995"/>
                </a:lnTo>
                <a:lnTo>
                  <a:pt x="233" y="990"/>
                </a:lnTo>
                <a:lnTo>
                  <a:pt x="226" y="986"/>
                </a:lnTo>
                <a:lnTo>
                  <a:pt x="219" y="982"/>
                </a:lnTo>
                <a:lnTo>
                  <a:pt x="211" y="976"/>
                </a:lnTo>
                <a:lnTo>
                  <a:pt x="201" y="969"/>
                </a:lnTo>
                <a:lnTo>
                  <a:pt x="191" y="960"/>
                </a:lnTo>
                <a:lnTo>
                  <a:pt x="183" y="952"/>
                </a:lnTo>
                <a:lnTo>
                  <a:pt x="174" y="944"/>
                </a:lnTo>
                <a:lnTo>
                  <a:pt x="167" y="934"/>
                </a:lnTo>
                <a:lnTo>
                  <a:pt x="160" y="926"/>
                </a:lnTo>
                <a:lnTo>
                  <a:pt x="152" y="917"/>
                </a:lnTo>
                <a:lnTo>
                  <a:pt x="147" y="907"/>
                </a:lnTo>
                <a:lnTo>
                  <a:pt x="141" y="898"/>
                </a:lnTo>
                <a:lnTo>
                  <a:pt x="137" y="888"/>
                </a:lnTo>
                <a:lnTo>
                  <a:pt x="132" y="878"/>
                </a:lnTo>
                <a:lnTo>
                  <a:pt x="129" y="868"/>
                </a:lnTo>
                <a:lnTo>
                  <a:pt x="127" y="859"/>
                </a:lnTo>
                <a:lnTo>
                  <a:pt x="124" y="849"/>
                </a:lnTo>
                <a:lnTo>
                  <a:pt x="122" y="839"/>
                </a:lnTo>
                <a:lnTo>
                  <a:pt x="122" y="829"/>
                </a:lnTo>
                <a:lnTo>
                  <a:pt x="122" y="819"/>
                </a:lnTo>
                <a:lnTo>
                  <a:pt x="122" y="809"/>
                </a:lnTo>
                <a:lnTo>
                  <a:pt x="124" y="799"/>
                </a:lnTo>
                <a:lnTo>
                  <a:pt x="125" y="789"/>
                </a:lnTo>
                <a:lnTo>
                  <a:pt x="127" y="779"/>
                </a:lnTo>
                <a:lnTo>
                  <a:pt x="129" y="769"/>
                </a:lnTo>
                <a:lnTo>
                  <a:pt x="134" y="760"/>
                </a:lnTo>
                <a:lnTo>
                  <a:pt x="138" y="750"/>
                </a:lnTo>
                <a:lnTo>
                  <a:pt x="142" y="740"/>
                </a:lnTo>
                <a:lnTo>
                  <a:pt x="148" y="731"/>
                </a:lnTo>
                <a:lnTo>
                  <a:pt x="154" y="723"/>
                </a:lnTo>
                <a:lnTo>
                  <a:pt x="161" y="714"/>
                </a:lnTo>
                <a:lnTo>
                  <a:pt x="168" y="705"/>
                </a:lnTo>
                <a:lnTo>
                  <a:pt x="175" y="697"/>
                </a:lnTo>
                <a:lnTo>
                  <a:pt x="184" y="688"/>
                </a:lnTo>
                <a:lnTo>
                  <a:pt x="194" y="681"/>
                </a:lnTo>
                <a:lnTo>
                  <a:pt x="203" y="674"/>
                </a:lnTo>
                <a:lnTo>
                  <a:pt x="207" y="671"/>
                </a:lnTo>
                <a:lnTo>
                  <a:pt x="213" y="667"/>
                </a:lnTo>
                <a:lnTo>
                  <a:pt x="217" y="664"/>
                </a:lnTo>
                <a:lnTo>
                  <a:pt x="223" y="661"/>
                </a:lnTo>
                <a:lnTo>
                  <a:pt x="227" y="658"/>
                </a:lnTo>
                <a:lnTo>
                  <a:pt x="233" y="655"/>
                </a:lnTo>
                <a:lnTo>
                  <a:pt x="237" y="652"/>
                </a:lnTo>
                <a:lnTo>
                  <a:pt x="243" y="651"/>
                </a:lnTo>
                <a:lnTo>
                  <a:pt x="249" y="648"/>
                </a:lnTo>
                <a:lnTo>
                  <a:pt x="253" y="645"/>
                </a:lnTo>
                <a:lnTo>
                  <a:pt x="259" y="643"/>
                </a:lnTo>
                <a:lnTo>
                  <a:pt x="265" y="641"/>
                </a:lnTo>
                <a:lnTo>
                  <a:pt x="270" y="639"/>
                </a:lnTo>
                <a:lnTo>
                  <a:pt x="276" y="636"/>
                </a:lnTo>
                <a:lnTo>
                  <a:pt x="272" y="635"/>
                </a:lnTo>
                <a:lnTo>
                  <a:pt x="268" y="632"/>
                </a:lnTo>
                <a:lnTo>
                  <a:pt x="265" y="629"/>
                </a:lnTo>
                <a:lnTo>
                  <a:pt x="260" y="626"/>
                </a:lnTo>
                <a:lnTo>
                  <a:pt x="256" y="623"/>
                </a:lnTo>
                <a:lnTo>
                  <a:pt x="253" y="622"/>
                </a:lnTo>
                <a:lnTo>
                  <a:pt x="249" y="619"/>
                </a:lnTo>
                <a:lnTo>
                  <a:pt x="246" y="616"/>
                </a:lnTo>
                <a:lnTo>
                  <a:pt x="243" y="613"/>
                </a:lnTo>
                <a:lnTo>
                  <a:pt x="239" y="610"/>
                </a:lnTo>
                <a:lnTo>
                  <a:pt x="233" y="605"/>
                </a:lnTo>
                <a:lnTo>
                  <a:pt x="230" y="600"/>
                </a:lnTo>
                <a:lnTo>
                  <a:pt x="227" y="597"/>
                </a:lnTo>
                <a:lnTo>
                  <a:pt x="222" y="592"/>
                </a:lnTo>
                <a:lnTo>
                  <a:pt x="216" y="584"/>
                </a:lnTo>
                <a:lnTo>
                  <a:pt x="214" y="582"/>
                </a:lnTo>
                <a:lnTo>
                  <a:pt x="210" y="574"/>
                </a:lnTo>
                <a:lnTo>
                  <a:pt x="207" y="572"/>
                </a:lnTo>
                <a:lnTo>
                  <a:pt x="206" y="567"/>
                </a:lnTo>
                <a:lnTo>
                  <a:pt x="203" y="564"/>
                </a:lnTo>
                <a:lnTo>
                  <a:pt x="201" y="560"/>
                </a:lnTo>
                <a:lnTo>
                  <a:pt x="200" y="556"/>
                </a:lnTo>
                <a:lnTo>
                  <a:pt x="199" y="553"/>
                </a:lnTo>
                <a:lnTo>
                  <a:pt x="196" y="546"/>
                </a:lnTo>
                <a:lnTo>
                  <a:pt x="194" y="541"/>
                </a:lnTo>
                <a:lnTo>
                  <a:pt x="193" y="533"/>
                </a:lnTo>
                <a:lnTo>
                  <a:pt x="190" y="523"/>
                </a:lnTo>
                <a:lnTo>
                  <a:pt x="188" y="511"/>
                </a:lnTo>
                <a:lnTo>
                  <a:pt x="188" y="501"/>
                </a:lnTo>
                <a:lnTo>
                  <a:pt x="188" y="489"/>
                </a:lnTo>
                <a:lnTo>
                  <a:pt x="190" y="479"/>
                </a:lnTo>
                <a:lnTo>
                  <a:pt x="193" y="468"/>
                </a:lnTo>
                <a:lnTo>
                  <a:pt x="196" y="456"/>
                </a:lnTo>
                <a:lnTo>
                  <a:pt x="199" y="446"/>
                </a:lnTo>
                <a:lnTo>
                  <a:pt x="203" y="435"/>
                </a:lnTo>
                <a:lnTo>
                  <a:pt x="209" y="425"/>
                </a:lnTo>
                <a:lnTo>
                  <a:pt x="214" y="415"/>
                </a:lnTo>
                <a:lnTo>
                  <a:pt x="222" y="404"/>
                </a:lnTo>
                <a:lnTo>
                  <a:pt x="229" y="393"/>
                </a:lnTo>
                <a:lnTo>
                  <a:pt x="236" y="383"/>
                </a:lnTo>
                <a:lnTo>
                  <a:pt x="246" y="374"/>
                </a:lnTo>
                <a:lnTo>
                  <a:pt x="255" y="364"/>
                </a:lnTo>
                <a:lnTo>
                  <a:pt x="265" y="354"/>
                </a:lnTo>
                <a:lnTo>
                  <a:pt x="275" y="345"/>
                </a:lnTo>
                <a:lnTo>
                  <a:pt x="286" y="337"/>
                </a:lnTo>
                <a:lnTo>
                  <a:pt x="298" y="328"/>
                </a:lnTo>
                <a:lnTo>
                  <a:pt x="309" y="320"/>
                </a:lnTo>
                <a:lnTo>
                  <a:pt x="322" y="311"/>
                </a:lnTo>
                <a:lnTo>
                  <a:pt x="335" y="304"/>
                </a:lnTo>
                <a:lnTo>
                  <a:pt x="350" y="297"/>
                </a:lnTo>
                <a:lnTo>
                  <a:pt x="364" y="289"/>
                </a:lnTo>
                <a:lnTo>
                  <a:pt x="378" y="282"/>
                </a:lnTo>
                <a:lnTo>
                  <a:pt x="393" y="276"/>
                </a:lnTo>
                <a:lnTo>
                  <a:pt x="409" y="269"/>
                </a:lnTo>
                <a:lnTo>
                  <a:pt x="424" y="265"/>
                </a:lnTo>
                <a:lnTo>
                  <a:pt x="442" y="259"/>
                </a:lnTo>
                <a:lnTo>
                  <a:pt x="458" y="255"/>
                </a:lnTo>
                <a:lnTo>
                  <a:pt x="475" y="250"/>
                </a:lnTo>
                <a:lnTo>
                  <a:pt x="482" y="249"/>
                </a:lnTo>
                <a:lnTo>
                  <a:pt x="491" y="248"/>
                </a:lnTo>
                <a:lnTo>
                  <a:pt x="498" y="246"/>
                </a:lnTo>
                <a:lnTo>
                  <a:pt x="505" y="245"/>
                </a:lnTo>
                <a:lnTo>
                  <a:pt x="514" y="243"/>
                </a:lnTo>
                <a:lnTo>
                  <a:pt x="521" y="243"/>
                </a:lnTo>
                <a:lnTo>
                  <a:pt x="528" y="242"/>
                </a:lnTo>
                <a:lnTo>
                  <a:pt x="535" y="240"/>
                </a:lnTo>
                <a:lnTo>
                  <a:pt x="551" y="239"/>
                </a:lnTo>
                <a:lnTo>
                  <a:pt x="558" y="239"/>
                </a:lnTo>
                <a:lnTo>
                  <a:pt x="566" y="239"/>
                </a:lnTo>
                <a:lnTo>
                  <a:pt x="573" y="239"/>
                </a:lnTo>
                <a:lnTo>
                  <a:pt x="581" y="239"/>
                </a:lnTo>
                <a:lnTo>
                  <a:pt x="596" y="239"/>
                </a:lnTo>
                <a:lnTo>
                  <a:pt x="603" y="239"/>
                </a:lnTo>
                <a:lnTo>
                  <a:pt x="610" y="239"/>
                </a:lnTo>
                <a:lnTo>
                  <a:pt x="617" y="239"/>
                </a:lnTo>
                <a:lnTo>
                  <a:pt x="625" y="240"/>
                </a:lnTo>
                <a:lnTo>
                  <a:pt x="630" y="240"/>
                </a:lnTo>
                <a:lnTo>
                  <a:pt x="637" y="240"/>
                </a:lnTo>
                <a:lnTo>
                  <a:pt x="652" y="243"/>
                </a:lnTo>
                <a:lnTo>
                  <a:pt x="658" y="243"/>
                </a:lnTo>
                <a:lnTo>
                  <a:pt x="665" y="245"/>
                </a:lnTo>
                <a:lnTo>
                  <a:pt x="672" y="246"/>
                </a:lnTo>
                <a:lnTo>
                  <a:pt x="678" y="248"/>
                </a:lnTo>
                <a:lnTo>
                  <a:pt x="685" y="249"/>
                </a:lnTo>
                <a:lnTo>
                  <a:pt x="691" y="250"/>
                </a:lnTo>
                <a:lnTo>
                  <a:pt x="696" y="252"/>
                </a:lnTo>
                <a:lnTo>
                  <a:pt x="704" y="253"/>
                </a:lnTo>
                <a:lnTo>
                  <a:pt x="709" y="246"/>
                </a:lnTo>
                <a:lnTo>
                  <a:pt x="717" y="237"/>
                </a:lnTo>
                <a:lnTo>
                  <a:pt x="722" y="230"/>
                </a:lnTo>
                <a:lnTo>
                  <a:pt x="730" y="223"/>
                </a:lnTo>
                <a:lnTo>
                  <a:pt x="738" y="214"/>
                </a:lnTo>
                <a:lnTo>
                  <a:pt x="745" y="207"/>
                </a:lnTo>
                <a:lnTo>
                  <a:pt x="753" y="200"/>
                </a:lnTo>
                <a:lnTo>
                  <a:pt x="761" y="193"/>
                </a:lnTo>
                <a:lnTo>
                  <a:pt x="770" y="187"/>
                </a:lnTo>
                <a:lnTo>
                  <a:pt x="778" y="180"/>
                </a:lnTo>
                <a:lnTo>
                  <a:pt x="787" y="173"/>
                </a:lnTo>
                <a:lnTo>
                  <a:pt x="797" y="167"/>
                </a:lnTo>
                <a:lnTo>
                  <a:pt x="806" y="160"/>
                </a:lnTo>
                <a:lnTo>
                  <a:pt x="816" y="154"/>
                </a:lnTo>
                <a:lnTo>
                  <a:pt x="826" y="148"/>
                </a:lnTo>
                <a:lnTo>
                  <a:pt x="836" y="142"/>
                </a:lnTo>
                <a:lnTo>
                  <a:pt x="846" y="137"/>
                </a:lnTo>
                <a:lnTo>
                  <a:pt x="856" y="131"/>
                </a:lnTo>
                <a:lnTo>
                  <a:pt x="868" y="127"/>
                </a:lnTo>
                <a:lnTo>
                  <a:pt x="879" y="121"/>
                </a:lnTo>
                <a:lnTo>
                  <a:pt x="889" y="117"/>
                </a:lnTo>
                <a:lnTo>
                  <a:pt x="901" y="112"/>
                </a:lnTo>
                <a:lnTo>
                  <a:pt x="912" y="108"/>
                </a:lnTo>
                <a:lnTo>
                  <a:pt x="924" y="104"/>
                </a:lnTo>
                <a:lnTo>
                  <a:pt x="937" y="99"/>
                </a:lnTo>
                <a:lnTo>
                  <a:pt x="948" y="95"/>
                </a:lnTo>
                <a:lnTo>
                  <a:pt x="961" y="92"/>
                </a:lnTo>
                <a:lnTo>
                  <a:pt x="973" y="88"/>
                </a:lnTo>
                <a:lnTo>
                  <a:pt x="986" y="85"/>
                </a:lnTo>
                <a:lnTo>
                  <a:pt x="999" y="82"/>
                </a:lnTo>
                <a:lnTo>
                  <a:pt x="1012" y="79"/>
                </a:lnTo>
                <a:lnTo>
                  <a:pt x="1025" y="78"/>
                </a:lnTo>
                <a:lnTo>
                  <a:pt x="1049" y="73"/>
                </a:lnTo>
                <a:lnTo>
                  <a:pt x="1074" y="70"/>
                </a:lnTo>
                <a:lnTo>
                  <a:pt x="1097" y="69"/>
                </a:lnTo>
                <a:lnTo>
                  <a:pt x="1120" y="68"/>
                </a:lnTo>
                <a:lnTo>
                  <a:pt x="1144" y="68"/>
                </a:lnTo>
                <a:lnTo>
                  <a:pt x="1167" y="69"/>
                </a:lnTo>
                <a:lnTo>
                  <a:pt x="1190" y="70"/>
                </a:lnTo>
                <a:lnTo>
                  <a:pt x="1212" y="72"/>
                </a:lnTo>
                <a:lnTo>
                  <a:pt x="1235" y="75"/>
                </a:lnTo>
                <a:lnTo>
                  <a:pt x="1256" y="79"/>
                </a:lnTo>
                <a:lnTo>
                  <a:pt x="1278" y="83"/>
                </a:lnTo>
                <a:lnTo>
                  <a:pt x="1298" y="89"/>
                </a:lnTo>
                <a:lnTo>
                  <a:pt x="1320" y="95"/>
                </a:lnTo>
                <a:lnTo>
                  <a:pt x="1340" y="102"/>
                </a:lnTo>
                <a:lnTo>
                  <a:pt x="1358" y="109"/>
                </a:lnTo>
                <a:lnTo>
                  <a:pt x="1379" y="118"/>
                </a:lnTo>
                <a:lnTo>
                  <a:pt x="1396" y="127"/>
                </a:lnTo>
                <a:lnTo>
                  <a:pt x="1415" y="135"/>
                </a:lnTo>
                <a:lnTo>
                  <a:pt x="1432" y="145"/>
                </a:lnTo>
                <a:lnTo>
                  <a:pt x="1448" y="155"/>
                </a:lnTo>
                <a:lnTo>
                  <a:pt x="1464" y="167"/>
                </a:lnTo>
                <a:lnTo>
                  <a:pt x="1478" y="178"/>
                </a:lnTo>
                <a:lnTo>
                  <a:pt x="1492" y="191"/>
                </a:lnTo>
                <a:lnTo>
                  <a:pt x="1505" y="204"/>
                </a:lnTo>
                <a:lnTo>
                  <a:pt x="1518" y="217"/>
                </a:lnTo>
                <a:lnTo>
                  <a:pt x="1530" y="232"/>
                </a:lnTo>
                <a:lnTo>
                  <a:pt x="1540" y="246"/>
                </a:lnTo>
                <a:lnTo>
                  <a:pt x="1550" y="261"/>
                </a:lnTo>
                <a:lnTo>
                  <a:pt x="1557" y="276"/>
                </a:lnTo>
                <a:lnTo>
                  <a:pt x="1566" y="292"/>
                </a:lnTo>
                <a:lnTo>
                  <a:pt x="1571" y="308"/>
                </a:lnTo>
                <a:lnTo>
                  <a:pt x="1576" y="325"/>
                </a:lnTo>
                <a:close/>
                <a:moveTo>
                  <a:pt x="1769" y="655"/>
                </a:moveTo>
                <a:lnTo>
                  <a:pt x="1769" y="655"/>
                </a:lnTo>
                <a:close/>
                <a:moveTo>
                  <a:pt x="1767" y="652"/>
                </a:moveTo>
                <a:lnTo>
                  <a:pt x="1767" y="654"/>
                </a:lnTo>
                <a:lnTo>
                  <a:pt x="1767" y="652"/>
                </a:lnTo>
                <a:close/>
                <a:moveTo>
                  <a:pt x="1766" y="651"/>
                </a:moveTo>
                <a:lnTo>
                  <a:pt x="1767" y="651"/>
                </a:lnTo>
                <a:lnTo>
                  <a:pt x="1766" y="651"/>
                </a:lnTo>
                <a:close/>
                <a:moveTo>
                  <a:pt x="1579" y="331"/>
                </a:moveTo>
                <a:lnTo>
                  <a:pt x="1579" y="333"/>
                </a:lnTo>
                <a:lnTo>
                  <a:pt x="1579" y="331"/>
                </a:lnTo>
                <a:close/>
                <a:moveTo>
                  <a:pt x="1577" y="327"/>
                </a:moveTo>
                <a:lnTo>
                  <a:pt x="1577" y="328"/>
                </a:lnTo>
                <a:lnTo>
                  <a:pt x="1577" y="327"/>
                </a:lnTo>
                <a:close/>
                <a:moveTo>
                  <a:pt x="1577" y="325"/>
                </a:moveTo>
                <a:lnTo>
                  <a:pt x="1577" y="327"/>
                </a:lnTo>
                <a:lnTo>
                  <a:pt x="1577" y="325"/>
                </a:lnTo>
                <a:close/>
                <a:moveTo>
                  <a:pt x="1820" y="649"/>
                </a:moveTo>
                <a:lnTo>
                  <a:pt x="1820" y="648"/>
                </a:lnTo>
                <a:lnTo>
                  <a:pt x="1820" y="649"/>
                </a:lnTo>
                <a:close/>
                <a:moveTo>
                  <a:pt x="1820" y="648"/>
                </a:moveTo>
                <a:lnTo>
                  <a:pt x="1819" y="646"/>
                </a:lnTo>
                <a:lnTo>
                  <a:pt x="1820" y="648"/>
                </a:lnTo>
                <a:close/>
                <a:moveTo>
                  <a:pt x="1819" y="645"/>
                </a:moveTo>
                <a:lnTo>
                  <a:pt x="1819" y="645"/>
                </a:lnTo>
                <a:close/>
                <a:moveTo>
                  <a:pt x="1819" y="645"/>
                </a:moveTo>
                <a:lnTo>
                  <a:pt x="1818" y="643"/>
                </a:lnTo>
                <a:lnTo>
                  <a:pt x="1819" y="645"/>
                </a:lnTo>
                <a:close/>
                <a:moveTo>
                  <a:pt x="1610" y="292"/>
                </a:moveTo>
                <a:lnTo>
                  <a:pt x="1610" y="292"/>
                </a:lnTo>
                <a:close/>
                <a:moveTo>
                  <a:pt x="1820" y="648"/>
                </a:moveTo>
                <a:lnTo>
                  <a:pt x="1820" y="648"/>
                </a:lnTo>
                <a:lnTo>
                  <a:pt x="1819" y="645"/>
                </a:lnTo>
                <a:lnTo>
                  <a:pt x="1820" y="641"/>
                </a:lnTo>
                <a:lnTo>
                  <a:pt x="1823" y="636"/>
                </a:lnTo>
                <a:lnTo>
                  <a:pt x="1825" y="632"/>
                </a:lnTo>
                <a:lnTo>
                  <a:pt x="1828" y="628"/>
                </a:lnTo>
                <a:lnTo>
                  <a:pt x="1829" y="622"/>
                </a:lnTo>
                <a:lnTo>
                  <a:pt x="1832" y="618"/>
                </a:lnTo>
                <a:lnTo>
                  <a:pt x="1833" y="613"/>
                </a:lnTo>
                <a:lnTo>
                  <a:pt x="1835" y="609"/>
                </a:lnTo>
                <a:lnTo>
                  <a:pt x="1838" y="597"/>
                </a:lnTo>
                <a:lnTo>
                  <a:pt x="1841" y="587"/>
                </a:lnTo>
                <a:lnTo>
                  <a:pt x="1842" y="576"/>
                </a:lnTo>
                <a:lnTo>
                  <a:pt x="1843" y="564"/>
                </a:lnTo>
                <a:lnTo>
                  <a:pt x="1843" y="553"/>
                </a:lnTo>
                <a:lnTo>
                  <a:pt x="1842" y="541"/>
                </a:lnTo>
                <a:lnTo>
                  <a:pt x="1841" y="531"/>
                </a:lnTo>
                <a:lnTo>
                  <a:pt x="1839" y="520"/>
                </a:lnTo>
                <a:lnTo>
                  <a:pt x="1836" y="508"/>
                </a:lnTo>
                <a:lnTo>
                  <a:pt x="1832" y="497"/>
                </a:lnTo>
                <a:lnTo>
                  <a:pt x="1829" y="485"/>
                </a:lnTo>
                <a:lnTo>
                  <a:pt x="1823" y="474"/>
                </a:lnTo>
                <a:lnTo>
                  <a:pt x="1818" y="464"/>
                </a:lnTo>
                <a:lnTo>
                  <a:pt x="1812" y="452"/>
                </a:lnTo>
                <a:lnTo>
                  <a:pt x="1805" y="440"/>
                </a:lnTo>
                <a:lnTo>
                  <a:pt x="1797" y="430"/>
                </a:lnTo>
                <a:lnTo>
                  <a:pt x="1790" y="420"/>
                </a:lnTo>
                <a:lnTo>
                  <a:pt x="1782" y="409"/>
                </a:lnTo>
                <a:lnTo>
                  <a:pt x="1773" y="399"/>
                </a:lnTo>
                <a:lnTo>
                  <a:pt x="1763" y="389"/>
                </a:lnTo>
                <a:lnTo>
                  <a:pt x="1753" y="380"/>
                </a:lnTo>
                <a:lnTo>
                  <a:pt x="1743" y="370"/>
                </a:lnTo>
                <a:lnTo>
                  <a:pt x="1731" y="361"/>
                </a:lnTo>
                <a:lnTo>
                  <a:pt x="1720" y="351"/>
                </a:lnTo>
                <a:lnTo>
                  <a:pt x="1707" y="343"/>
                </a:lnTo>
                <a:lnTo>
                  <a:pt x="1695" y="335"/>
                </a:lnTo>
                <a:lnTo>
                  <a:pt x="1682" y="327"/>
                </a:lnTo>
                <a:lnTo>
                  <a:pt x="1668" y="320"/>
                </a:lnTo>
                <a:lnTo>
                  <a:pt x="1655" y="312"/>
                </a:lnTo>
                <a:lnTo>
                  <a:pt x="1641" y="305"/>
                </a:lnTo>
                <a:lnTo>
                  <a:pt x="1626" y="299"/>
                </a:lnTo>
                <a:lnTo>
                  <a:pt x="1610" y="292"/>
                </a:lnTo>
                <a:lnTo>
                  <a:pt x="1610" y="291"/>
                </a:lnTo>
                <a:lnTo>
                  <a:pt x="1609" y="288"/>
                </a:lnTo>
                <a:lnTo>
                  <a:pt x="1609" y="286"/>
                </a:lnTo>
                <a:lnTo>
                  <a:pt x="1609" y="284"/>
                </a:lnTo>
                <a:lnTo>
                  <a:pt x="1603" y="266"/>
                </a:lnTo>
                <a:lnTo>
                  <a:pt x="1596" y="248"/>
                </a:lnTo>
                <a:lnTo>
                  <a:pt x="1587" y="230"/>
                </a:lnTo>
                <a:lnTo>
                  <a:pt x="1579" y="213"/>
                </a:lnTo>
                <a:lnTo>
                  <a:pt x="1567" y="197"/>
                </a:lnTo>
                <a:lnTo>
                  <a:pt x="1556" y="181"/>
                </a:lnTo>
                <a:lnTo>
                  <a:pt x="1544" y="165"/>
                </a:lnTo>
                <a:lnTo>
                  <a:pt x="1530" y="151"/>
                </a:lnTo>
                <a:lnTo>
                  <a:pt x="1515" y="137"/>
                </a:lnTo>
                <a:lnTo>
                  <a:pt x="1500" y="124"/>
                </a:lnTo>
                <a:lnTo>
                  <a:pt x="1484" y="111"/>
                </a:lnTo>
                <a:lnTo>
                  <a:pt x="1466" y="98"/>
                </a:lnTo>
                <a:lnTo>
                  <a:pt x="1448" y="86"/>
                </a:lnTo>
                <a:lnTo>
                  <a:pt x="1429" y="75"/>
                </a:lnTo>
                <a:lnTo>
                  <a:pt x="1409" y="65"/>
                </a:lnTo>
                <a:lnTo>
                  <a:pt x="1389" y="55"/>
                </a:lnTo>
                <a:lnTo>
                  <a:pt x="1369" y="46"/>
                </a:lnTo>
                <a:lnTo>
                  <a:pt x="1347" y="37"/>
                </a:lnTo>
                <a:lnTo>
                  <a:pt x="1324" y="30"/>
                </a:lnTo>
                <a:lnTo>
                  <a:pt x="1301" y="24"/>
                </a:lnTo>
                <a:lnTo>
                  <a:pt x="1278" y="19"/>
                </a:lnTo>
                <a:lnTo>
                  <a:pt x="1255" y="13"/>
                </a:lnTo>
                <a:lnTo>
                  <a:pt x="1230" y="9"/>
                </a:lnTo>
                <a:lnTo>
                  <a:pt x="1206" y="6"/>
                </a:lnTo>
                <a:lnTo>
                  <a:pt x="1180" y="3"/>
                </a:lnTo>
                <a:lnTo>
                  <a:pt x="1156" y="1"/>
                </a:lnTo>
                <a:lnTo>
                  <a:pt x="1130" y="0"/>
                </a:lnTo>
                <a:lnTo>
                  <a:pt x="1104" y="0"/>
                </a:lnTo>
                <a:lnTo>
                  <a:pt x="1078" y="1"/>
                </a:lnTo>
                <a:lnTo>
                  <a:pt x="1052" y="4"/>
                </a:lnTo>
                <a:lnTo>
                  <a:pt x="1026" y="7"/>
                </a:lnTo>
                <a:lnTo>
                  <a:pt x="999" y="11"/>
                </a:lnTo>
                <a:lnTo>
                  <a:pt x="984" y="13"/>
                </a:lnTo>
                <a:lnTo>
                  <a:pt x="970" y="16"/>
                </a:lnTo>
                <a:lnTo>
                  <a:pt x="956" y="20"/>
                </a:lnTo>
                <a:lnTo>
                  <a:pt x="941" y="23"/>
                </a:lnTo>
                <a:lnTo>
                  <a:pt x="928" y="27"/>
                </a:lnTo>
                <a:lnTo>
                  <a:pt x="914" y="30"/>
                </a:lnTo>
                <a:lnTo>
                  <a:pt x="901" y="34"/>
                </a:lnTo>
                <a:lnTo>
                  <a:pt x="888" y="39"/>
                </a:lnTo>
                <a:lnTo>
                  <a:pt x="875" y="45"/>
                </a:lnTo>
                <a:lnTo>
                  <a:pt x="862" y="49"/>
                </a:lnTo>
                <a:lnTo>
                  <a:pt x="849" y="53"/>
                </a:lnTo>
                <a:lnTo>
                  <a:pt x="838" y="59"/>
                </a:lnTo>
                <a:lnTo>
                  <a:pt x="825" y="65"/>
                </a:lnTo>
                <a:lnTo>
                  <a:pt x="813" y="70"/>
                </a:lnTo>
                <a:lnTo>
                  <a:pt x="802" y="76"/>
                </a:lnTo>
                <a:lnTo>
                  <a:pt x="790" y="83"/>
                </a:lnTo>
                <a:lnTo>
                  <a:pt x="778" y="89"/>
                </a:lnTo>
                <a:lnTo>
                  <a:pt x="767" y="96"/>
                </a:lnTo>
                <a:lnTo>
                  <a:pt x="757" y="102"/>
                </a:lnTo>
                <a:lnTo>
                  <a:pt x="747" y="109"/>
                </a:lnTo>
                <a:lnTo>
                  <a:pt x="737" y="117"/>
                </a:lnTo>
                <a:lnTo>
                  <a:pt x="727" y="124"/>
                </a:lnTo>
                <a:lnTo>
                  <a:pt x="717" y="131"/>
                </a:lnTo>
                <a:lnTo>
                  <a:pt x="708" y="140"/>
                </a:lnTo>
                <a:lnTo>
                  <a:pt x="698" y="147"/>
                </a:lnTo>
                <a:lnTo>
                  <a:pt x="689" y="155"/>
                </a:lnTo>
                <a:lnTo>
                  <a:pt x="681" y="163"/>
                </a:lnTo>
                <a:lnTo>
                  <a:pt x="673" y="171"/>
                </a:lnTo>
                <a:lnTo>
                  <a:pt x="665" y="180"/>
                </a:lnTo>
                <a:lnTo>
                  <a:pt x="658" y="189"/>
                </a:lnTo>
                <a:lnTo>
                  <a:pt x="650" y="197"/>
                </a:lnTo>
                <a:lnTo>
                  <a:pt x="643" y="206"/>
                </a:lnTo>
                <a:lnTo>
                  <a:pt x="636" y="204"/>
                </a:lnTo>
                <a:lnTo>
                  <a:pt x="629" y="201"/>
                </a:lnTo>
                <a:lnTo>
                  <a:pt x="622" y="200"/>
                </a:lnTo>
                <a:lnTo>
                  <a:pt x="616" y="199"/>
                </a:lnTo>
                <a:lnTo>
                  <a:pt x="609" y="197"/>
                </a:lnTo>
                <a:lnTo>
                  <a:pt x="601" y="196"/>
                </a:lnTo>
                <a:lnTo>
                  <a:pt x="593" y="194"/>
                </a:lnTo>
                <a:lnTo>
                  <a:pt x="578" y="193"/>
                </a:lnTo>
                <a:lnTo>
                  <a:pt x="571" y="191"/>
                </a:lnTo>
                <a:lnTo>
                  <a:pt x="563" y="191"/>
                </a:lnTo>
                <a:lnTo>
                  <a:pt x="555" y="190"/>
                </a:lnTo>
                <a:lnTo>
                  <a:pt x="548" y="190"/>
                </a:lnTo>
                <a:lnTo>
                  <a:pt x="540" y="190"/>
                </a:lnTo>
                <a:lnTo>
                  <a:pt x="532" y="189"/>
                </a:lnTo>
                <a:lnTo>
                  <a:pt x="524" y="189"/>
                </a:lnTo>
                <a:lnTo>
                  <a:pt x="508" y="189"/>
                </a:lnTo>
                <a:lnTo>
                  <a:pt x="492" y="190"/>
                </a:lnTo>
                <a:lnTo>
                  <a:pt x="483" y="190"/>
                </a:lnTo>
                <a:lnTo>
                  <a:pt x="475" y="190"/>
                </a:lnTo>
                <a:lnTo>
                  <a:pt x="466" y="191"/>
                </a:lnTo>
                <a:lnTo>
                  <a:pt x="459" y="191"/>
                </a:lnTo>
                <a:lnTo>
                  <a:pt x="450" y="193"/>
                </a:lnTo>
                <a:lnTo>
                  <a:pt x="442" y="194"/>
                </a:lnTo>
                <a:lnTo>
                  <a:pt x="433" y="194"/>
                </a:lnTo>
                <a:lnTo>
                  <a:pt x="424" y="196"/>
                </a:lnTo>
                <a:lnTo>
                  <a:pt x="407" y="199"/>
                </a:lnTo>
                <a:lnTo>
                  <a:pt x="399" y="200"/>
                </a:lnTo>
                <a:lnTo>
                  <a:pt x="390" y="203"/>
                </a:lnTo>
                <a:lnTo>
                  <a:pt x="371" y="207"/>
                </a:lnTo>
                <a:lnTo>
                  <a:pt x="354" y="212"/>
                </a:lnTo>
                <a:lnTo>
                  <a:pt x="335" y="217"/>
                </a:lnTo>
                <a:lnTo>
                  <a:pt x="318" y="223"/>
                </a:lnTo>
                <a:lnTo>
                  <a:pt x="301" y="230"/>
                </a:lnTo>
                <a:lnTo>
                  <a:pt x="283" y="237"/>
                </a:lnTo>
                <a:lnTo>
                  <a:pt x="268" y="245"/>
                </a:lnTo>
                <a:lnTo>
                  <a:pt x="252" y="252"/>
                </a:lnTo>
                <a:lnTo>
                  <a:pt x="237" y="261"/>
                </a:lnTo>
                <a:lnTo>
                  <a:pt x="223" y="269"/>
                </a:lnTo>
                <a:lnTo>
                  <a:pt x="209" y="278"/>
                </a:lnTo>
                <a:lnTo>
                  <a:pt x="194" y="288"/>
                </a:lnTo>
                <a:lnTo>
                  <a:pt x="183" y="297"/>
                </a:lnTo>
                <a:lnTo>
                  <a:pt x="170" y="307"/>
                </a:lnTo>
                <a:lnTo>
                  <a:pt x="158" y="317"/>
                </a:lnTo>
                <a:lnTo>
                  <a:pt x="147" y="328"/>
                </a:lnTo>
                <a:lnTo>
                  <a:pt x="137" y="338"/>
                </a:lnTo>
                <a:lnTo>
                  <a:pt x="128" y="350"/>
                </a:lnTo>
                <a:lnTo>
                  <a:pt x="118" y="360"/>
                </a:lnTo>
                <a:lnTo>
                  <a:pt x="111" y="371"/>
                </a:lnTo>
                <a:lnTo>
                  <a:pt x="104" y="383"/>
                </a:lnTo>
                <a:lnTo>
                  <a:pt x="96" y="394"/>
                </a:lnTo>
                <a:lnTo>
                  <a:pt x="91" y="407"/>
                </a:lnTo>
                <a:lnTo>
                  <a:pt x="86" y="419"/>
                </a:lnTo>
                <a:lnTo>
                  <a:pt x="82" y="430"/>
                </a:lnTo>
                <a:lnTo>
                  <a:pt x="79" y="442"/>
                </a:lnTo>
                <a:lnTo>
                  <a:pt x="76" y="455"/>
                </a:lnTo>
                <a:lnTo>
                  <a:pt x="75" y="466"/>
                </a:lnTo>
                <a:lnTo>
                  <a:pt x="75" y="478"/>
                </a:lnTo>
                <a:lnTo>
                  <a:pt x="75" y="491"/>
                </a:lnTo>
                <a:lnTo>
                  <a:pt x="76" y="502"/>
                </a:lnTo>
                <a:lnTo>
                  <a:pt x="78" y="514"/>
                </a:lnTo>
                <a:lnTo>
                  <a:pt x="79" y="520"/>
                </a:lnTo>
                <a:lnTo>
                  <a:pt x="80" y="524"/>
                </a:lnTo>
                <a:lnTo>
                  <a:pt x="82" y="528"/>
                </a:lnTo>
                <a:lnTo>
                  <a:pt x="83" y="533"/>
                </a:lnTo>
                <a:lnTo>
                  <a:pt x="85" y="536"/>
                </a:lnTo>
                <a:lnTo>
                  <a:pt x="86" y="540"/>
                </a:lnTo>
                <a:lnTo>
                  <a:pt x="89" y="544"/>
                </a:lnTo>
                <a:lnTo>
                  <a:pt x="91" y="548"/>
                </a:lnTo>
                <a:lnTo>
                  <a:pt x="92" y="553"/>
                </a:lnTo>
                <a:lnTo>
                  <a:pt x="95" y="557"/>
                </a:lnTo>
                <a:lnTo>
                  <a:pt x="98" y="560"/>
                </a:lnTo>
                <a:lnTo>
                  <a:pt x="99" y="564"/>
                </a:lnTo>
                <a:lnTo>
                  <a:pt x="102" y="569"/>
                </a:lnTo>
                <a:lnTo>
                  <a:pt x="105" y="572"/>
                </a:lnTo>
                <a:lnTo>
                  <a:pt x="108" y="576"/>
                </a:lnTo>
                <a:lnTo>
                  <a:pt x="111" y="579"/>
                </a:lnTo>
                <a:lnTo>
                  <a:pt x="114" y="583"/>
                </a:lnTo>
                <a:lnTo>
                  <a:pt x="116" y="586"/>
                </a:lnTo>
                <a:lnTo>
                  <a:pt x="119" y="590"/>
                </a:lnTo>
                <a:lnTo>
                  <a:pt x="127" y="596"/>
                </a:lnTo>
                <a:lnTo>
                  <a:pt x="131" y="600"/>
                </a:lnTo>
                <a:lnTo>
                  <a:pt x="134" y="603"/>
                </a:lnTo>
                <a:lnTo>
                  <a:pt x="138" y="606"/>
                </a:lnTo>
                <a:lnTo>
                  <a:pt x="141" y="609"/>
                </a:lnTo>
                <a:lnTo>
                  <a:pt x="145" y="612"/>
                </a:lnTo>
                <a:lnTo>
                  <a:pt x="154" y="618"/>
                </a:lnTo>
                <a:lnTo>
                  <a:pt x="158" y="620"/>
                </a:lnTo>
                <a:lnTo>
                  <a:pt x="163" y="623"/>
                </a:lnTo>
                <a:lnTo>
                  <a:pt x="167" y="626"/>
                </a:lnTo>
                <a:lnTo>
                  <a:pt x="171" y="629"/>
                </a:lnTo>
                <a:lnTo>
                  <a:pt x="164" y="632"/>
                </a:lnTo>
                <a:lnTo>
                  <a:pt x="158" y="633"/>
                </a:lnTo>
                <a:lnTo>
                  <a:pt x="152" y="636"/>
                </a:lnTo>
                <a:lnTo>
                  <a:pt x="147" y="639"/>
                </a:lnTo>
                <a:lnTo>
                  <a:pt x="141" y="641"/>
                </a:lnTo>
                <a:lnTo>
                  <a:pt x="134" y="643"/>
                </a:lnTo>
                <a:lnTo>
                  <a:pt x="128" y="646"/>
                </a:lnTo>
                <a:lnTo>
                  <a:pt x="122" y="649"/>
                </a:lnTo>
                <a:lnTo>
                  <a:pt x="118" y="652"/>
                </a:lnTo>
                <a:lnTo>
                  <a:pt x="112" y="656"/>
                </a:lnTo>
                <a:lnTo>
                  <a:pt x="106" y="659"/>
                </a:lnTo>
                <a:lnTo>
                  <a:pt x="101" y="662"/>
                </a:lnTo>
                <a:lnTo>
                  <a:pt x="95" y="667"/>
                </a:lnTo>
                <a:lnTo>
                  <a:pt x="91" y="669"/>
                </a:lnTo>
                <a:lnTo>
                  <a:pt x="85" y="674"/>
                </a:lnTo>
                <a:lnTo>
                  <a:pt x="80" y="678"/>
                </a:lnTo>
                <a:lnTo>
                  <a:pt x="70" y="687"/>
                </a:lnTo>
                <a:lnTo>
                  <a:pt x="60" y="695"/>
                </a:lnTo>
                <a:lnTo>
                  <a:pt x="52" y="704"/>
                </a:lnTo>
                <a:lnTo>
                  <a:pt x="43" y="714"/>
                </a:lnTo>
                <a:lnTo>
                  <a:pt x="36" y="724"/>
                </a:lnTo>
                <a:lnTo>
                  <a:pt x="29" y="734"/>
                </a:lnTo>
                <a:lnTo>
                  <a:pt x="23" y="744"/>
                </a:lnTo>
                <a:lnTo>
                  <a:pt x="17" y="754"/>
                </a:lnTo>
                <a:lnTo>
                  <a:pt x="13" y="764"/>
                </a:lnTo>
                <a:lnTo>
                  <a:pt x="9" y="776"/>
                </a:lnTo>
                <a:lnTo>
                  <a:pt x="6" y="786"/>
                </a:lnTo>
                <a:lnTo>
                  <a:pt x="3" y="798"/>
                </a:lnTo>
                <a:lnTo>
                  <a:pt x="1" y="808"/>
                </a:lnTo>
                <a:lnTo>
                  <a:pt x="1" y="819"/>
                </a:lnTo>
                <a:lnTo>
                  <a:pt x="0" y="831"/>
                </a:lnTo>
                <a:lnTo>
                  <a:pt x="0" y="841"/>
                </a:lnTo>
                <a:lnTo>
                  <a:pt x="1" y="852"/>
                </a:lnTo>
                <a:lnTo>
                  <a:pt x="3" y="864"/>
                </a:lnTo>
                <a:lnTo>
                  <a:pt x="6" y="875"/>
                </a:lnTo>
                <a:lnTo>
                  <a:pt x="9" y="885"/>
                </a:lnTo>
                <a:lnTo>
                  <a:pt x="13" y="897"/>
                </a:lnTo>
                <a:lnTo>
                  <a:pt x="17" y="907"/>
                </a:lnTo>
                <a:lnTo>
                  <a:pt x="23" y="918"/>
                </a:lnTo>
                <a:lnTo>
                  <a:pt x="29" y="929"/>
                </a:lnTo>
                <a:lnTo>
                  <a:pt x="34" y="939"/>
                </a:lnTo>
                <a:lnTo>
                  <a:pt x="42" y="949"/>
                </a:lnTo>
                <a:lnTo>
                  <a:pt x="50" y="959"/>
                </a:lnTo>
                <a:lnTo>
                  <a:pt x="59" y="969"/>
                </a:lnTo>
                <a:lnTo>
                  <a:pt x="68" y="978"/>
                </a:lnTo>
                <a:lnTo>
                  <a:pt x="78" y="988"/>
                </a:lnTo>
                <a:lnTo>
                  <a:pt x="89" y="996"/>
                </a:lnTo>
                <a:lnTo>
                  <a:pt x="101" y="1005"/>
                </a:lnTo>
                <a:lnTo>
                  <a:pt x="104" y="1008"/>
                </a:lnTo>
                <a:lnTo>
                  <a:pt x="108" y="1009"/>
                </a:lnTo>
                <a:lnTo>
                  <a:pt x="112" y="1012"/>
                </a:lnTo>
                <a:lnTo>
                  <a:pt x="115" y="1015"/>
                </a:lnTo>
                <a:lnTo>
                  <a:pt x="124" y="1019"/>
                </a:lnTo>
                <a:lnTo>
                  <a:pt x="128" y="1022"/>
                </a:lnTo>
                <a:lnTo>
                  <a:pt x="131" y="1025"/>
                </a:lnTo>
                <a:lnTo>
                  <a:pt x="135" y="1026"/>
                </a:lnTo>
                <a:lnTo>
                  <a:pt x="140" y="1029"/>
                </a:lnTo>
                <a:lnTo>
                  <a:pt x="144" y="1031"/>
                </a:lnTo>
                <a:lnTo>
                  <a:pt x="148" y="1034"/>
                </a:lnTo>
                <a:lnTo>
                  <a:pt x="157" y="1037"/>
                </a:lnTo>
                <a:lnTo>
                  <a:pt x="165" y="1041"/>
                </a:lnTo>
                <a:lnTo>
                  <a:pt x="174" y="1044"/>
                </a:lnTo>
                <a:lnTo>
                  <a:pt x="183" y="1048"/>
                </a:lnTo>
                <a:lnTo>
                  <a:pt x="191" y="1051"/>
                </a:lnTo>
                <a:lnTo>
                  <a:pt x="201" y="1054"/>
                </a:lnTo>
                <a:lnTo>
                  <a:pt x="210" y="1057"/>
                </a:lnTo>
                <a:lnTo>
                  <a:pt x="219" y="1058"/>
                </a:lnTo>
                <a:lnTo>
                  <a:pt x="229" y="1061"/>
                </a:lnTo>
                <a:lnTo>
                  <a:pt x="237" y="1062"/>
                </a:lnTo>
                <a:lnTo>
                  <a:pt x="239" y="1067"/>
                </a:lnTo>
                <a:lnTo>
                  <a:pt x="239" y="1071"/>
                </a:lnTo>
                <a:lnTo>
                  <a:pt x="240" y="1074"/>
                </a:lnTo>
                <a:lnTo>
                  <a:pt x="242" y="1078"/>
                </a:lnTo>
                <a:lnTo>
                  <a:pt x="242" y="1081"/>
                </a:lnTo>
                <a:lnTo>
                  <a:pt x="243" y="1085"/>
                </a:lnTo>
                <a:lnTo>
                  <a:pt x="245" y="1088"/>
                </a:lnTo>
                <a:lnTo>
                  <a:pt x="246" y="1093"/>
                </a:lnTo>
                <a:lnTo>
                  <a:pt x="247" y="1096"/>
                </a:lnTo>
                <a:lnTo>
                  <a:pt x="249" y="1100"/>
                </a:lnTo>
                <a:lnTo>
                  <a:pt x="250" y="1104"/>
                </a:lnTo>
                <a:lnTo>
                  <a:pt x="252" y="1107"/>
                </a:lnTo>
                <a:lnTo>
                  <a:pt x="253" y="1111"/>
                </a:lnTo>
                <a:lnTo>
                  <a:pt x="255" y="1114"/>
                </a:lnTo>
                <a:lnTo>
                  <a:pt x="258" y="1119"/>
                </a:lnTo>
                <a:lnTo>
                  <a:pt x="259" y="1121"/>
                </a:lnTo>
                <a:lnTo>
                  <a:pt x="263" y="1130"/>
                </a:lnTo>
                <a:lnTo>
                  <a:pt x="268" y="1137"/>
                </a:lnTo>
                <a:lnTo>
                  <a:pt x="273" y="1145"/>
                </a:lnTo>
                <a:lnTo>
                  <a:pt x="279" y="1152"/>
                </a:lnTo>
                <a:lnTo>
                  <a:pt x="285" y="1159"/>
                </a:lnTo>
                <a:lnTo>
                  <a:pt x="291" y="1166"/>
                </a:lnTo>
                <a:lnTo>
                  <a:pt x="296" y="1172"/>
                </a:lnTo>
                <a:lnTo>
                  <a:pt x="304" y="1179"/>
                </a:lnTo>
                <a:lnTo>
                  <a:pt x="311" y="1185"/>
                </a:lnTo>
                <a:lnTo>
                  <a:pt x="317" y="1191"/>
                </a:lnTo>
                <a:lnTo>
                  <a:pt x="325" y="1196"/>
                </a:lnTo>
                <a:lnTo>
                  <a:pt x="332" y="1201"/>
                </a:lnTo>
                <a:lnTo>
                  <a:pt x="340" y="1206"/>
                </a:lnTo>
                <a:lnTo>
                  <a:pt x="347" y="1211"/>
                </a:lnTo>
                <a:lnTo>
                  <a:pt x="355" y="1215"/>
                </a:lnTo>
                <a:lnTo>
                  <a:pt x="363" y="1219"/>
                </a:lnTo>
                <a:lnTo>
                  <a:pt x="371" y="1222"/>
                </a:lnTo>
                <a:lnTo>
                  <a:pt x="380" y="1225"/>
                </a:lnTo>
                <a:lnTo>
                  <a:pt x="388" y="1229"/>
                </a:lnTo>
                <a:lnTo>
                  <a:pt x="397" y="1232"/>
                </a:lnTo>
                <a:lnTo>
                  <a:pt x="406" y="1234"/>
                </a:lnTo>
                <a:lnTo>
                  <a:pt x="414" y="1237"/>
                </a:lnTo>
                <a:lnTo>
                  <a:pt x="423" y="1238"/>
                </a:lnTo>
                <a:lnTo>
                  <a:pt x="432" y="1240"/>
                </a:lnTo>
                <a:lnTo>
                  <a:pt x="440" y="1241"/>
                </a:lnTo>
                <a:lnTo>
                  <a:pt x="449" y="1241"/>
                </a:lnTo>
                <a:lnTo>
                  <a:pt x="458" y="1242"/>
                </a:lnTo>
                <a:lnTo>
                  <a:pt x="468" y="1242"/>
                </a:lnTo>
                <a:lnTo>
                  <a:pt x="476" y="1241"/>
                </a:lnTo>
                <a:lnTo>
                  <a:pt x="485" y="1241"/>
                </a:lnTo>
                <a:lnTo>
                  <a:pt x="494" y="1240"/>
                </a:lnTo>
                <a:lnTo>
                  <a:pt x="502" y="1238"/>
                </a:lnTo>
                <a:lnTo>
                  <a:pt x="506" y="1247"/>
                </a:lnTo>
                <a:lnTo>
                  <a:pt x="512" y="1257"/>
                </a:lnTo>
                <a:lnTo>
                  <a:pt x="518" y="1265"/>
                </a:lnTo>
                <a:lnTo>
                  <a:pt x="524" y="1274"/>
                </a:lnTo>
                <a:lnTo>
                  <a:pt x="531" y="1283"/>
                </a:lnTo>
                <a:lnTo>
                  <a:pt x="538" y="1290"/>
                </a:lnTo>
                <a:lnTo>
                  <a:pt x="547" y="1299"/>
                </a:lnTo>
                <a:lnTo>
                  <a:pt x="555" y="1306"/>
                </a:lnTo>
                <a:lnTo>
                  <a:pt x="564" y="1314"/>
                </a:lnTo>
                <a:lnTo>
                  <a:pt x="573" y="1322"/>
                </a:lnTo>
                <a:lnTo>
                  <a:pt x="583" y="1329"/>
                </a:lnTo>
                <a:lnTo>
                  <a:pt x="593" y="1336"/>
                </a:lnTo>
                <a:lnTo>
                  <a:pt x="604" y="1343"/>
                </a:lnTo>
                <a:lnTo>
                  <a:pt x="614" y="1349"/>
                </a:lnTo>
                <a:lnTo>
                  <a:pt x="626" y="1356"/>
                </a:lnTo>
                <a:lnTo>
                  <a:pt x="637" y="1362"/>
                </a:lnTo>
                <a:lnTo>
                  <a:pt x="650" y="1368"/>
                </a:lnTo>
                <a:lnTo>
                  <a:pt x="663" y="1373"/>
                </a:lnTo>
                <a:lnTo>
                  <a:pt x="676" y="1378"/>
                </a:lnTo>
                <a:lnTo>
                  <a:pt x="689" y="1384"/>
                </a:lnTo>
                <a:lnTo>
                  <a:pt x="702" y="1388"/>
                </a:lnTo>
                <a:lnTo>
                  <a:pt x="717" y="1392"/>
                </a:lnTo>
                <a:lnTo>
                  <a:pt x="731" y="1396"/>
                </a:lnTo>
                <a:lnTo>
                  <a:pt x="745" y="1399"/>
                </a:lnTo>
                <a:lnTo>
                  <a:pt x="760" y="1402"/>
                </a:lnTo>
                <a:lnTo>
                  <a:pt x="776" y="1405"/>
                </a:lnTo>
                <a:lnTo>
                  <a:pt x="790" y="1408"/>
                </a:lnTo>
                <a:lnTo>
                  <a:pt x="806" y="1411"/>
                </a:lnTo>
                <a:lnTo>
                  <a:pt x="822" y="1412"/>
                </a:lnTo>
                <a:lnTo>
                  <a:pt x="838" y="1414"/>
                </a:lnTo>
                <a:lnTo>
                  <a:pt x="853" y="1415"/>
                </a:lnTo>
                <a:lnTo>
                  <a:pt x="871" y="1415"/>
                </a:lnTo>
                <a:lnTo>
                  <a:pt x="884" y="1417"/>
                </a:lnTo>
                <a:lnTo>
                  <a:pt x="898" y="1417"/>
                </a:lnTo>
                <a:lnTo>
                  <a:pt x="911" y="1415"/>
                </a:lnTo>
                <a:lnTo>
                  <a:pt x="924" y="1415"/>
                </a:lnTo>
                <a:lnTo>
                  <a:pt x="937" y="1415"/>
                </a:lnTo>
                <a:lnTo>
                  <a:pt x="951" y="1414"/>
                </a:lnTo>
                <a:lnTo>
                  <a:pt x="963" y="1412"/>
                </a:lnTo>
                <a:lnTo>
                  <a:pt x="976" y="1411"/>
                </a:lnTo>
                <a:lnTo>
                  <a:pt x="989" y="1408"/>
                </a:lnTo>
                <a:lnTo>
                  <a:pt x="1002" y="1407"/>
                </a:lnTo>
                <a:lnTo>
                  <a:pt x="1013" y="1404"/>
                </a:lnTo>
                <a:lnTo>
                  <a:pt x="1026" y="1402"/>
                </a:lnTo>
                <a:lnTo>
                  <a:pt x="1038" y="1399"/>
                </a:lnTo>
                <a:lnTo>
                  <a:pt x="1049" y="1395"/>
                </a:lnTo>
                <a:lnTo>
                  <a:pt x="1061" y="1392"/>
                </a:lnTo>
                <a:lnTo>
                  <a:pt x="1072" y="1389"/>
                </a:lnTo>
                <a:lnTo>
                  <a:pt x="1084" y="1385"/>
                </a:lnTo>
                <a:lnTo>
                  <a:pt x="1094" y="1381"/>
                </a:lnTo>
                <a:lnTo>
                  <a:pt x="1105" y="1378"/>
                </a:lnTo>
                <a:lnTo>
                  <a:pt x="1115" y="1373"/>
                </a:lnTo>
                <a:lnTo>
                  <a:pt x="1125" y="1368"/>
                </a:lnTo>
                <a:lnTo>
                  <a:pt x="1135" y="1363"/>
                </a:lnTo>
                <a:lnTo>
                  <a:pt x="1144" y="1359"/>
                </a:lnTo>
                <a:lnTo>
                  <a:pt x="1154" y="1353"/>
                </a:lnTo>
                <a:lnTo>
                  <a:pt x="1163" y="1348"/>
                </a:lnTo>
                <a:lnTo>
                  <a:pt x="1171" y="1343"/>
                </a:lnTo>
                <a:lnTo>
                  <a:pt x="1180" y="1337"/>
                </a:lnTo>
                <a:lnTo>
                  <a:pt x="1189" y="1332"/>
                </a:lnTo>
                <a:lnTo>
                  <a:pt x="1196" y="1324"/>
                </a:lnTo>
                <a:lnTo>
                  <a:pt x="1203" y="1319"/>
                </a:lnTo>
                <a:lnTo>
                  <a:pt x="1210" y="1313"/>
                </a:lnTo>
                <a:lnTo>
                  <a:pt x="1217" y="1306"/>
                </a:lnTo>
                <a:lnTo>
                  <a:pt x="1219" y="1306"/>
                </a:lnTo>
                <a:lnTo>
                  <a:pt x="1222" y="1306"/>
                </a:lnTo>
                <a:lnTo>
                  <a:pt x="1223" y="1306"/>
                </a:lnTo>
                <a:lnTo>
                  <a:pt x="1225" y="1304"/>
                </a:lnTo>
                <a:lnTo>
                  <a:pt x="1228" y="1304"/>
                </a:lnTo>
                <a:lnTo>
                  <a:pt x="1229" y="1304"/>
                </a:lnTo>
                <a:lnTo>
                  <a:pt x="1232" y="1304"/>
                </a:lnTo>
                <a:lnTo>
                  <a:pt x="1233" y="1304"/>
                </a:lnTo>
                <a:lnTo>
                  <a:pt x="1238" y="1307"/>
                </a:lnTo>
                <a:lnTo>
                  <a:pt x="1243" y="1310"/>
                </a:lnTo>
                <a:lnTo>
                  <a:pt x="1248" y="1313"/>
                </a:lnTo>
                <a:lnTo>
                  <a:pt x="1253" y="1316"/>
                </a:lnTo>
                <a:lnTo>
                  <a:pt x="1258" y="1319"/>
                </a:lnTo>
                <a:lnTo>
                  <a:pt x="1264" y="1322"/>
                </a:lnTo>
                <a:lnTo>
                  <a:pt x="1269" y="1324"/>
                </a:lnTo>
                <a:lnTo>
                  <a:pt x="1275" y="1327"/>
                </a:lnTo>
                <a:lnTo>
                  <a:pt x="1279" y="1329"/>
                </a:lnTo>
                <a:lnTo>
                  <a:pt x="1285" y="1332"/>
                </a:lnTo>
                <a:lnTo>
                  <a:pt x="1291" y="1335"/>
                </a:lnTo>
                <a:lnTo>
                  <a:pt x="1297" y="1336"/>
                </a:lnTo>
                <a:lnTo>
                  <a:pt x="1304" y="1339"/>
                </a:lnTo>
                <a:lnTo>
                  <a:pt x="1310" y="1340"/>
                </a:lnTo>
                <a:lnTo>
                  <a:pt x="1315" y="1342"/>
                </a:lnTo>
                <a:lnTo>
                  <a:pt x="1321" y="1345"/>
                </a:lnTo>
                <a:lnTo>
                  <a:pt x="1328" y="1346"/>
                </a:lnTo>
                <a:lnTo>
                  <a:pt x="1334" y="1348"/>
                </a:lnTo>
                <a:lnTo>
                  <a:pt x="1341" y="1349"/>
                </a:lnTo>
                <a:lnTo>
                  <a:pt x="1347" y="1350"/>
                </a:lnTo>
                <a:lnTo>
                  <a:pt x="1354" y="1352"/>
                </a:lnTo>
                <a:lnTo>
                  <a:pt x="1360" y="1353"/>
                </a:lnTo>
                <a:lnTo>
                  <a:pt x="1367" y="1355"/>
                </a:lnTo>
                <a:lnTo>
                  <a:pt x="1374" y="1355"/>
                </a:lnTo>
                <a:lnTo>
                  <a:pt x="1382" y="1356"/>
                </a:lnTo>
                <a:lnTo>
                  <a:pt x="1387" y="1356"/>
                </a:lnTo>
                <a:lnTo>
                  <a:pt x="1394" y="1358"/>
                </a:lnTo>
                <a:lnTo>
                  <a:pt x="1402" y="1358"/>
                </a:lnTo>
                <a:lnTo>
                  <a:pt x="1409" y="1359"/>
                </a:lnTo>
                <a:lnTo>
                  <a:pt x="1423" y="1359"/>
                </a:lnTo>
                <a:lnTo>
                  <a:pt x="1430" y="1359"/>
                </a:lnTo>
                <a:lnTo>
                  <a:pt x="1445" y="1359"/>
                </a:lnTo>
                <a:lnTo>
                  <a:pt x="1459" y="1358"/>
                </a:lnTo>
                <a:lnTo>
                  <a:pt x="1472" y="1356"/>
                </a:lnTo>
                <a:lnTo>
                  <a:pt x="1485" y="1355"/>
                </a:lnTo>
                <a:lnTo>
                  <a:pt x="1500" y="1353"/>
                </a:lnTo>
                <a:lnTo>
                  <a:pt x="1512" y="1350"/>
                </a:lnTo>
                <a:lnTo>
                  <a:pt x="1525" y="1348"/>
                </a:lnTo>
                <a:lnTo>
                  <a:pt x="1537" y="1345"/>
                </a:lnTo>
                <a:lnTo>
                  <a:pt x="1550" y="1340"/>
                </a:lnTo>
                <a:lnTo>
                  <a:pt x="1561" y="1337"/>
                </a:lnTo>
                <a:lnTo>
                  <a:pt x="1573" y="1333"/>
                </a:lnTo>
                <a:lnTo>
                  <a:pt x="1584" y="1327"/>
                </a:lnTo>
                <a:lnTo>
                  <a:pt x="1595" y="1323"/>
                </a:lnTo>
                <a:lnTo>
                  <a:pt x="1606" y="1317"/>
                </a:lnTo>
                <a:lnTo>
                  <a:pt x="1616" y="1312"/>
                </a:lnTo>
                <a:lnTo>
                  <a:pt x="1625" y="1306"/>
                </a:lnTo>
                <a:lnTo>
                  <a:pt x="1635" y="1299"/>
                </a:lnTo>
                <a:lnTo>
                  <a:pt x="1643" y="1293"/>
                </a:lnTo>
                <a:lnTo>
                  <a:pt x="1651" y="1286"/>
                </a:lnTo>
                <a:lnTo>
                  <a:pt x="1659" y="1278"/>
                </a:lnTo>
                <a:lnTo>
                  <a:pt x="1666" y="1271"/>
                </a:lnTo>
                <a:lnTo>
                  <a:pt x="1672" y="1263"/>
                </a:lnTo>
                <a:lnTo>
                  <a:pt x="1679" y="1255"/>
                </a:lnTo>
                <a:lnTo>
                  <a:pt x="1684" y="1247"/>
                </a:lnTo>
                <a:lnTo>
                  <a:pt x="1689" y="1240"/>
                </a:lnTo>
                <a:lnTo>
                  <a:pt x="1694" y="1231"/>
                </a:lnTo>
                <a:lnTo>
                  <a:pt x="1698" y="1222"/>
                </a:lnTo>
                <a:lnTo>
                  <a:pt x="1701" y="1214"/>
                </a:lnTo>
                <a:lnTo>
                  <a:pt x="1702" y="1204"/>
                </a:lnTo>
                <a:lnTo>
                  <a:pt x="1705" y="1195"/>
                </a:lnTo>
                <a:lnTo>
                  <a:pt x="1705" y="1186"/>
                </a:lnTo>
                <a:lnTo>
                  <a:pt x="1707" y="1176"/>
                </a:lnTo>
                <a:lnTo>
                  <a:pt x="1705" y="1172"/>
                </a:lnTo>
                <a:lnTo>
                  <a:pt x="1705" y="1169"/>
                </a:lnTo>
                <a:lnTo>
                  <a:pt x="1705" y="1165"/>
                </a:lnTo>
                <a:lnTo>
                  <a:pt x="1705" y="1162"/>
                </a:lnTo>
                <a:lnTo>
                  <a:pt x="1704" y="1157"/>
                </a:lnTo>
                <a:lnTo>
                  <a:pt x="1704" y="1150"/>
                </a:lnTo>
                <a:lnTo>
                  <a:pt x="1702" y="1146"/>
                </a:lnTo>
                <a:lnTo>
                  <a:pt x="1701" y="1139"/>
                </a:lnTo>
                <a:lnTo>
                  <a:pt x="1700" y="1136"/>
                </a:lnTo>
                <a:lnTo>
                  <a:pt x="1698" y="1132"/>
                </a:lnTo>
                <a:lnTo>
                  <a:pt x="1697" y="1129"/>
                </a:lnTo>
                <a:lnTo>
                  <a:pt x="1695" y="1126"/>
                </a:lnTo>
                <a:lnTo>
                  <a:pt x="1694" y="1121"/>
                </a:lnTo>
                <a:lnTo>
                  <a:pt x="1692" y="1119"/>
                </a:lnTo>
                <a:lnTo>
                  <a:pt x="1698" y="1119"/>
                </a:lnTo>
                <a:lnTo>
                  <a:pt x="1704" y="1120"/>
                </a:lnTo>
                <a:lnTo>
                  <a:pt x="1711" y="1120"/>
                </a:lnTo>
                <a:lnTo>
                  <a:pt x="1717" y="1121"/>
                </a:lnTo>
                <a:lnTo>
                  <a:pt x="1723" y="1121"/>
                </a:lnTo>
                <a:lnTo>
                  <a:pt x="1730" y="1121"/>
                </a:lnTo>
                <a:lnTo>
                  <a:pt x="1743" y="1121"/>
                </a:lnTo>
                <a:lnTo>
                  <a:pt x="1757" y="1121"/>
                </a:lnTo>
                <a:lnTo>
                  <a:pt x="1773" y="1120"/>
                </a:lnTo>
                <a:lnTo>
                  <a:pt x="1787" y="1119"/>
                </a:lnTo>
                <a:lnTo>
                  <a:pt x="1802" y="1117"/>
                </a:lnTo>
                <a:lnTo>
                  <a:pt x="1816" y="1114"/>
                </a:lnTo>
                <a:lnTo>
                  <a:pt x="1831" y="1111"/>
                </a:lnTo>
                <a:lnTo>
                  <a:pt x="1845" y="1107"/>
                </a:lnTo>
                <a:lnTo>
                  <a:pt x="1858" y="1103"/>
                </a:lnTo>
                <a:lnTo>
                  <a:pt x="1871" y="1098"/>
                </a:lnTo>
                <a:lnTo>
                  <a:pt x="1884" y="1093"/>
                </a:lnTo>
                <a:lnTo>
                  <a:pt x="1897" y="1087"/>
                </a:lnTo>
                <a:lnTo>
                  <a:pt x="1908" y="1081"/>
                </a:lnTo>
                <a:lnTo>
                  <a:pt x="1920" y="1074"/>
                </a:lnTo>
                <a:lnTo>
                  <a:pt x="1931" y="1067"/>
                </a:lnTo>
                <a:lnTo>
                  <a:pt x="1943" y="1060"/>
                </a:lnTo>
                <a:lnTo>
                  <a:pt x="1953" y="1051"/>
                </a:lnTo>
                <a:lnTo>
                  <a:pt x="1963" y="1044"/>
                </a:lnTo>
                <a:lnTo>
                  <a:pt x="1972" y="1034"/>
                </a:lnTo>
                <a:lnTo>
                  <a:pt x="1982" y="1025"/>
                </a:lnTo>
                <a:lnTo>
                  <a:pt x="1989" y="1016"/>
                </a:lnTo>
                <a:lnTo>
                  <a:pt x="1997" y="1006"/>
                </a:lnTo>
                <a:lnTo>
                  <a:pt x="2005" y="996"/>
                </a:lnTo>
                <a:lnTo>
                  <a:pt x="2010" y="986"/>
                </a:lnTo>
                <a:lnTo>
                  <a:pt x="2016" y="975"/>
                </a:lnTo>
                <a:lnTo>
                  <a:pt x="2022" y="965"/>
                </a:lnTo>
                <a:lnTo>
                  <a:pt x="2026" y="953"/>
                </a:lnTo>
                <a:lnTo>
                  <a:pt x="2031" y="942"/>
                </a:lnTo>
                <a:lnTo>
                  <a:pt x="2033" y="930"/>
                </a:lnTo>
                <a:lnTo>
                  <a:pt x="2036" y="918"/>
                </a:lnTo>
                <a:lnTo>
                  <a:pt x="2039" y="906"/>
                </a:lnTo>
                <a:lnTo>
                  <a:pt x="2039" y="894"/>
                </a:lnTo>
                <a:lnTo>
                  <a:pt x="2041" y="881"/>
                </a:lnTo>
                <a:lnTo>
                  <a:pt x="2039" y="871"/>
                </a:lnTo>
                <a:lnTo>
                  <a:pt x="2039" y="861"/>
                </a:lnTo>
                <a:lnTo>
                  <a:pt x="2038" y="851"/>
                </a:lnTo>
                <a:lnTo>
                  <a:pt x="2036" y="841"/>
                </a:lnTo>
                <a:lnTo>
                  <a:pt x="2033" y="831"/>
                </a:lnTo>
                <a:lnTo>
                  <a:pt x="2031" y="822"/>
                </a:lnTo>
                <a:lnTo>
                  <a:pt x="2028" y="812"/>
                </a:lnTo>
                <a:lnTo>
                  <a:pt x="2023" y="803"/>
                </a:lnTo>
                <a:lnTo>
                  <a:pt x="2019" y="793"/>
                </a:lnTo>
                <a:lnTo>
                  <a:pt x="2015" y="785"/>
                </a:lnTo>
                <a:lnTo>
                  <a:pt x="2009" y="776"/>
                </a:lnTo>
                <a:lnTo>
                  <a:pt x="2005" y="767"/>
                </a:lnTo>
                <a:lnTo>
                  <a:pt x="1997" y="759"/>
                </a:lnTo>
                <a:lnTo>
                  <a:pt x="1992" y="750"/>
                </a:lnTo>
                <a:lnTo>
                  <a:pt x="1985" y="743"/>
                </a:lnTo>
                <a:lnTo>
                  <a:pt x="1977" y="734"/>
                </a:lnTo>
                <a:lnTo>
                  <a:pt x="1970" y="727"/>
                </a:lnTo>
                <a:lnTo>
                  <a:pt x="1963" y="720"/>
                </a:lnTo>
                <a:lnTo>
                  <a:pt x="1954" y="713"/>
                </a:lnTo>
                <a:lnTo>
                  <a:pt x="1946" y="707"/>
                </a:lnTo>
                <a:lnTo>
                  <a:pt x="1937" y="700"/>
                </a:lnTo>
                <a:lnTo>
                  <a:pt x="1927" y="694"/>
                </a:lnTo>
                <a:lnTo>
                  <a:pt x="1918" y="688"/>
                </a:lnTo>
                <a:lnTo>
                  <a:pt x="1908" y="682"/>
                </a:lnTo>
                <a:lnTo>
                  <a:pt x="1898" y="677"/>
                </a:lnTo>
                <a:lnTo>
                  <a:pt x="1888" y="672"/>
                </a:lnTo>
                <a:lnTo>
                  <a:pt x="1877" y="668"/>
                </a:lnTo>
                <a:lnTo>
                  <a:pt x="1867" y="664"/>
                </a:lnTo>
                <a:lnTo>
                  <a:pt x="1855" y="659"/>
                </a:lnTo>
                <a:lnTo>
                  <a:pt x="1843" y="656"/>
                </a:lnTo>
                <a:lnTo>
                  <a:pt x="1832" y="652"/>
                </a:lnTo>
                <a:lnTo>
                  <a:pt x="1820" y="649"/>
                </a:lnTo>
                <a:lnTo>
                  <a:pt x="1820" y="648"/>
                </a:lnTo>
                <a:close/>
                <a:moveTo>
                  <a:pt x="1820" y="649"/>
                </a:moveTo>
                <a:lnTo>
                  <a:pt x="1820" y="649"/>
                </a:lnTo>
                <a:close/>
                <a:moveTo>
                  <a:pt x="1819" y="646"/>
                </a:moveTo>
                <a:lnTo>
                  <a:pt x="1819" y="646"/>
                </a:lnTo>
                <a:close/>
                <a:moveTo>
                  <a:pt x="1610" y="291"/>
                </a:moveTo>
                <a:lnTo>
                  <a:pt x="1610" y="289"/>
                </a:lnTo>
                <a:lnTo>
                  <a:pt x="1610" y="291"/>
                </a:lnTo>
                <a:close/>
                <a:moveTo>
                  <a:pt x="1609" y="288"/>
                </a:moveTo>
                <a:lnTo>
                  <a:pt x="1609" y="288"/>
                </a:lnTo>
                <a:close/>
                <a:moveTo>
                  <a:pt x="1609" y="286"/>
                </a:moveTo>
                <a:lnTo>
                  <a:pt x="1609" y="285"/>
                </a:lnTo>
                <a:lnTo>
                  <a:pt x="1609" y="28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5202141" y="3643610"/>
            <a:ext cx="1475489" cy="1005376"/>
            <a:chOff x="5425173" y="2883078"/>
            <a:chExt cx="1744379" cy="1501354"/>
          </a:xfrm>
          <a:scene3d>
            <a:camera prst="orthographicFront">
              <a:rot lat="2100004" lon="21599978" rev="21599981"/>
            </a:camera>
            <a:lightRig rig="threePt" dir="t"/>
          </a:scene3d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173" y="2883078"/>
              <a:ext cx="1194686" cy="1194686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730" y="2893380"/>
              <a:ext cx="1194686" cy="11946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015" y="3052714"/>
              <a:ext cx="1194686" cy="1194686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867" y="3189746"/>
              <a:ext cx="1194685" cy="1194686"/>
            </a:xfrm>
            <a:prstGeom prst="rect">
              <a:avLst/>
            </a:prstGeom>
          </p:spPr>
        </p:pic>
      </p:grpSp>
      <p:cxnSp>
        <p:nvCxnSpPr>
          <p:cNvPr id="258" name="直接连接符 257"/>
          <p:cNvCxnSpPr/>
          <p:nvPr/>
        </p:nvCxnSpPr>
        <p:spPr>
          <a:xfrm flipH="1">
            <a:off x="3433685" y="2518152"/>
            <a:ext cx="660232" cy="9021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/>
          <p:nvPr/>
        </p:nvCxnSpPr>
        <p:spPr>
          <a:xfrm flipH="1">
            <a:off x="3960357" y="2733956"/>
            <a:ext cx="236570" cy="3308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图形 269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 flipH="1">
            <a:off x="2076297" y="2718848"/>
            <a:ext cx="324525" cy="307482"/>
          </a:xfrm>
          <a:prstGeom prst="rect">
            <a:avLst/>
          </a:prstGeom>
        </p:spPr>
      </p:pic>
      <p:pic>
        <p:nvPicPr>
          <p:cNvPr id="273" name="图形 272" descr="机器人"/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041097" y="3349400"/>
            <a:ext cx="418057" cy="390809"/>
          </a:xfrm>
          <a:prstGeom prst="rect">
            <a:avLst/>
          </a:prstGeom>
        </p:spPr>
      </p:pic>
      <p:pic>
        <p:nvPicPr>
          <p:cNvPr id="274" name="图形 273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72592" y="3053686"/>
            <a:ext cx="384063" cy="422276"/>
          </a:xfrm>
          <a:prstGeom prst="rect">
            <a:avLst/>
          </a:prstGeom>
        </p:spPr>
      </p:pic>
      <p:pic>
        <p:nvPicPr>
          <p:cNvPr id="279" name="图形 278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89214" y="3379048"/>
            <a:ext cx="384063" cy="422276"/>
          </a:xfrm>
          <a:prstGeom prst="rect">
            <a:avLst/>
          </a:prstGeom>
        </p:spPr>
      </p:pic>
      <p:pic>
        <p:nvPicPr>
          <p:cNvPr id="280" name="图形 279" descr="机器人"/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85164" y="3006475"/>
            <a:ext cx="418057" cy="390809"/>
          </a:xfrm>
          <a:prstGeom prst="rect">
            <a:avLst/>
          </a:prstGeom>
        </p:spPr>
      </p:pic>
      <p:pic>
        <p:nvPicPr>
          <p:cNvPr id="283" name="图形 282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117780" y="2733403"/>
            <a:ext cx="324525" cy="307482"/>
          </a:xfrm>
          <a:prstGeom prst="rect">
            <a:avLst/>
          </a:prstGeom>
        </p:spPr>
      </p:pic>
      <p:grpSp>
        <p:nvGrpSpPr>
          <p:cNvPr id="289" name="组合 288"/>
          <p:cNvGrpSpPr/>
          <p:nvPr/>
        </p:nvGrpSpPr>
        <p:grpSpPr>
          <a:xfrm>
            <a:off x="2652856" y="2552007"/>
            <a:ext cx="294283" cy="405664"/>
            <a:chOff x="728333" y="4024641"/>
            <a:chExt cx="389248" cy="657520"/>
          </a:xfrm>
          <a:solidFill>
            <a:schemeClr val="tx1"/>
          </a:solidFill>
        </p:grpSpPr>
        <p:pic>
          <p:nvPicPr>
            <p:cNvPr id="290" name="图形 289"/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728333" y="4024641"/>
              <a:ext cx="389248" cy="389248"/>
            </a:xfrm>
            <a:prstGeom prst="rect">
              <a:avLst/>
            </a:prstGeom>
          </p:spPr>
        </p:pic>
        <p:sp>
          <p:nvSpPr>
            <p:cNvPr id="291" name="等腰三角形 290"/>
            <p:cNvSpPr/>
            <p:nvPr/>
          </p:nvSpPr>
          <p:spPr>
            <a:xfrm>
              <a:off x="857472" y="4196578"/>
              <a:ext cx="130968" cy="485583"/>
            </a:xfrm>
            <a:prstGeom prst="triangl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3" name="图片 1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271478" y="5493449"/>
            <a:ext cx="397430" cy="426676"/>
          </a:xfrm>
          <a:prstGeom prst="rect">
            <a:avLst/>
          </a:prstGeom>
        </p:spPr>
      </p:pic>
      <p:pic>
        <p:nvPicPr>
          <p:cNvPr id="154" name="图片 1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517508" y="5697718"/>
            <a:ext cx="397430" cy="4266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909192" y="5290990"/>
            <a:ext cx="575313" cy="600788"/>
            <a:chOff x="10964593" y="4428080"/>
            <a:chExt cx="656088" cy="721742"/>
          </a:xfrm>
        </p:grpSpPr>
        <p:sp>
          <p:nvSpPr>
            <p:cNvPr id="168" name="椭圆 167"/>
            <p:cNvSpPr/>
            <p:nvPr/>
          </p:nvSpPr>
          <p:spPr>
            <a:xfrm>
              <a:off x="10964593" y="4428080"/>
              <a:ext cx="656088" cy="72174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38962" y="4886316"/>
              <a:ext cx="82264" cy="234796"/>
            </a:xfrm>
            <a:prstGeom prst="rect">
              <a:avLst/>
            </a:prstGeom>
          </p:spPr>
        </p:pic>
        <p:pic>
          <p:nvPicPr>
            <p:cNvPr id="174" name="图片 17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61448" y="4470986"/>
              <a:ext cx="82264" cy="234796"/>
            </a:xfrm>
            <a:prstGeom prst="rect">
              <a:avLst/>
            </a:prstGeom>
          </p:spPr>
        </p:pic>
        <p:pic>
          <p:nvPicPr>
            <p:cNvPr id="175" name="图片 17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432993" y="4672275"/>
              <a:ext cx="82264" cy="234796"/>
            </a:xfrm>
            <a:prstGeom prst="rect">
              <a:avLst/>
            </a:prstGeom>
          </p:spPr>
        </p:pic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206126" y="4554877"/>
              <a:ext cx="82264" cy="234796"/>
            </a:xfrm>
            <a:prstGeom prst="rect">
              <a:avLst/>
            </a:prstGeom>
          </p:spPr>
        </p:pic>
        <p:pic>
          <p:nvPicPr>
            <p:cNvPr id="178" name="图片 17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02769" y="4651521"/>
              <a:ext cx="82264" cy="234796"/>
            </a:xfrm>
            <a:prstGeom prst="rect">
              <a:avLst/>
            </a:prstGeom>
          </p:spPr>
        </p:pic>
        <p:pic>
          <p:nvPicPr>
            <p:cNvPr id="179" name="图片 17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072770" y="4709145"/>
              <a:ext cx="82264" cy="234796"/>
            </a:xfrm>
            <a:prstGeom prst="rect">
              <a:avLst/>
            </a:prstGeom>
          </p:spPr>
        </p:pic>
        <p:pic>
          <p:nvPicPr>
            <p:cNvPr id="180" name="图片 17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199889" y="4835610"/>
              <a:ext cx="82264" cy="234796"/>
            </a:xfrm>
            <a:prstGeom prst="rect">
              <a:avLst/>
            </a:prstGeom>
          </p:spPr>
        </p:pic>
        <p:pic>
          <p:nvPicPr>
            <p:cNvPr id="181" name="图片 18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104635" y="4518572"/>
              <a:ext cx="82264" cy="234796"/>
            </a:xfrm>
            <a:prstGeom prst="rect">
              <a:avLst/>
            </a:prstGeom>
          </p:spPr>
        </p:pic>
      </p:grpSp>
      <p:pic>
        <p:nvPicPr>
          <p:cNvPr id="211" name="图形 2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912863" flipH="1">
            <a:off x="7739444" y="5732723"/>
            <a:ext cx="116924" cy="487740"/>
          </a:xfrm>
          <a:prstGeom prst="rect">
            <a:avLst/>
          </a:prstGeom>
        </p:spPr>
      </p:pic>
      <p:pic>
        <p:nvPicPr>
          <p:cNvPr id="236" name="图片 2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146042" y="6087301"/>
            <a:ext cx="397430" cy="426676"/>
          </a:xfrm>
          <a:prstGeom prst="rect">
            <a:avLst/>
          </a:prstGeom>
        </p:spPr>
      </p:pic>
      <p:pic>
        <p:nvPicPr>
          <p:cNvPr id="237" name="图片 2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9067351" y="5841918"/>
            <a:ext cx="414416" cy="426676"/>
          </a:xfrm>
          <a:prstGeom prst="rect">
            <a:avLst/>
          </a:prstGeom>
        </p:spPr>
      </p:pic>
      <p:pic>
        <p:nvPicPr>
          <p:cNvPr id="239" name="图片 2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7963461" y="6093533"/>
            <a:ext cx="397430" cy="426676"/>
          </a:xfrm>
          <a:prstGeom prst="rect">
            <a:avLst/>
          </a:prstGeom>
        </p:spPr>
      </p:pic>
      <p:sp>
        <p:nvSpPr>
          <p:cNvPr id="182" name="文本框 181"/>
          <p:cNvSpPr txBox="1"/>
          <p:nvPr/>
        </p:nvSpPr>
        <p:spPr>
          <a:xfrm>
            <a:off x="5182903" y="4396167"/>
            <a:ext cx="158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云计算服务器</a:t>
            </a:r>
          </a:p>
        </p:txBody>
      </p:sp>
      <p:sp>
        <p:nvSpPr>
          <p:cNvPr id="183" name="文本框 182"/>
          <p:cNvSpPr txBox="1"/>
          <p:nvPr/>
        </p:nvSpPr>
        <p:spPr>
          <a:xfrm>
            <a:off x="3754347" y="3911099"/>
            <a:ext cx="14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MEC</a:t>
            </a:r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服务器</a:t>
            </a:r>
          </a:p>
        </p:txBody>
      </p:sp>
      <p:sp>
        <p:nvSpPr>
          <p:cNvPr id="184" name="文本框 183"/>
          <p:cNvSpPr txBox="1"/>
          <p:nvPr/>
        </p:nvSpPr>
        <p:spPr>
          <a:xfrm>
            <a:off x="3094580" y="3703732"/>
            <a:ext cx="9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边缘站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85" name="图形 184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147496" y="3461583"/>
            <a:ext cx="260245" cy="260245"/>
          </a:xfrm>
          <a:prstGeom prst="rect">
            <a:avLst/>
          </a:prstGeom>
        </p:spPr>
      </p:pic>
      <p:pic>
        <p:nvPicPr>
          <p:cNvPr id="186" name="图形 185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143672" y="3070831"/>
            <a:ext cx="260245" cy="260245"/>
          </a:xfrm>
          <a:prstGeom prst="rect">
            <a:avLst/>
          </a:prstGeom>
        </p:spPr>
      </p:pic>
      <p:sp>
        <p:nvSpPr>
          <p:cNvPr id="188" name="文本框 187"/>
          <p:cNvSpPr txBox="1"/>
          <p:nvPr/>
        </p:nvSpPr>
        <p:spPr>
          <a:xfrm>
            <a:off x="1266908" y="2559559"/>
            <a:ext cx="34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智能工厂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1263261" y="4953135"/>
            <a:ext cx="34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智慧交通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10181229" y="4961986"/>
            <a:ext cx="34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智能家居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10204318" y="2455866"/>
            <a:ext cx="342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智慧救援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478534" y="2849778"/>
            <a:ext cx="34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云边端分层网络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11181247" y="2888039"/>
            <a:ext cx="34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通感算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深度融合</a:t>
            </a:r>
            <a:endParaRPr lang="en-US" altLang="zh-CN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91" name="图片 19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9419634" y="5856446"/>
            <a:ext cx="397430" cy="426676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8330287" y="6075679"/>
            <a:ext cx="397430" cy="4266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92591" y="688991"/>
            <a:ext cx="4793873" cy="609210"/>
            <a:chOff x="1242502" y="3826357"/>
            <a:chExt cx="3434272" cy="801195"/>
          </a:xfrm>
        </p:grpSpPr>
        <p:sp>
          <p:nvSpPr>
            <p:cNvPr id="4" name="矩形 3"/>
            <p:cNvSpPr/>
            <p:nvPr/>
          </p:nvSpPr>
          <p:spPr>
            <a:xfrm>
              <a:off x="1245577" y="3826357"/>
              <a:ext cx="3431197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42502" y="3928015"/>
              <a:ext cx="3431195" cy="545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边端网络中的分布式通感算融合技术研究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6069849" y="1306370"/>
            <a:ext cx="0" cy="557915"/>
          </a:xfrm>
          <a:prstGeom prst="line">
            <a:avLst/>
          </a:prstGeom>
          <a:ln w="571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/>
          <p:cNvGrpSpPr/>
          <p:nvPr/>
        </p:nvGrpSpPr>
        <p:grpSpPr>
          <a:xfrm>
            <a:off x="559649" y="4360009"/>
            <a:ext cx="3431196" cy="1024733"/>
            <a:chOff x="1245578" y="3742713"/>
            <a:chExt cx="2764966" cy="850131"/>
          </a:xfrm>
        </p:grpSpPr>
        <p:sp>
          <p:nvSpPr>
            <p:cNvPr id="150" name="矩形 149"/>
            <p:cNvSpPr/>
            <p:nvPr/>
          </p:nvSpPr>
          <p:spPr>
            <a:xfrm>
              <a:off x="1245579" y="4056852"/>
              <a:ext cx="2764965" cy="53599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1245578" y="3826357"/>
              <a:ext cx="2764966" cy="2379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254358" y="3742713"/>
              <a:ext cx="2634106" cy="34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目标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18038" y="4892710"/>
            <a:ext cx="293546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减少终端与边缘基站资源消耗</a:t>
            </a:r>
            <a:b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362268" y="1842339"/>
            <a:ext cx="3467463" cy="2284970"/>
            <a:chOff x="1245577" y="3791500"/>
            <a:chExt cx="3467463" cy="2284970"/>
          </a:xfrm>
        </p:grpSpPr>
        <p:sp>
          <p:nvSpPr>
            <p:cNvPr id="55" name="矩形 54"/>
            <p:cNvSpPr/>
            <p:nvPr/>
          </p:nvSpPr>
          <p:spPr>
            <a:xfrm>
              <a:off x="1245578" y="4624650"/>
              <a:ext cx="3431196" cy="145182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245577" y="3826357"/>
              <a:ext cx="3431197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281845" y="3791500"/>
              <a:ext cx="343119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 研究点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低开销分布式通感融合技术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293507" y="4673178"/>
              <a:ext cx="3358661" cy="1338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面向大规模机器通信场景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通感一体联合优化问题建模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发射功率、感知速率多约束条件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ADMM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分布式求解、收敛性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86754" y="1842339"/>
            <a:ext cx="3431197" cy="2284970"/>
            <a:chOff x="1245577" y="3791500"/>
            <a:chExt cx="3467463" cy="2284970"/>
          </a:xfrm>
        </p:grpSpPr>
        <p:sp>
          <p:nvSpPr>
            <p:cNvPr id="63" name="矩形 62"/>
            <p:cNvSpPr/>
            <p:nvPr/>
          </p:nvSpPr>
          <p:spPr>
            <a:xfrm>
              <a:off x="1245578" y="4624650"/>
              <a:ext cx="3431196" cy="145182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245577" y="3826357"/>
              <a:ext cx="3431197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281845" y="3791500"/>
              <a:ext cx="3431195" cy="78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算力受限网络分布式通算一体技术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318113" y="4673178"/>
              <a:ext cx="3358661" cy="1338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面向计算能力受限场景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通算一体联合多目标优化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功率优化、资源分配、用户调度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ADMM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分布式算法、问题分解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105035" y="1842339"/>
            <a:ext cx="3510943" cy="2284970"/>
            <a:chOff x="1202443" y="3791500"/>
            <a:chExt cx="3636063" cy="2284970"/>
          </a:xfrm>
        </p:grpSpPr>
        <p:sp>
          <p:nvSpPr>
            <p:cNvPr id="83" name="矩形 82"/>
            <p:cNvSpPr/>
            <p:nvPr/>
          </p:nvSpPr>
          <p:spPr>
            <a:xfrm>
              <a:off x="1245578" y="4624650"/>
              <a:ext cx="3553064" cy="1451820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245577" y="3826357"/>
              <a:ext cx="3553064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202443" y="3791500"/>
              <a:ext cx="3636063" cy="784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   研究点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感知数据异质下分布式通学一体技术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364532" y="4662665"/>
              <a:ext cx="3363052" cy="1338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面向分布式学习场景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分布式学习问题建模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云边端协同、通感算联合优化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基于终端调度的数据集构建</a:t>
              </a:r>
            </a:p>
          </p:txBody>
        </p:sp>
      </p:grpSp>
      <p:cxnSp>
        <p:nvCxnSpPr>
          <p:cNvPr id="12" name="直接箭头连接符 11"/>
          <p:cNvCxnSpPr/>
          <p:nvPr/>
        </p:nvCxnSpPr>
        <p:spPr>
          <a:xfrm flipH="1">
            <a:off x="3981375" y="3143250"/>
            <a:ext cx="380583" cy="0"/>
          </a:xfrm>
          <a:prstGeom prst="straightConnector1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7793465" y="3143250"/>
            <a:ext cx="380583" cy="0"/>
          </a:xfrm>
          <a:prstGeom prst="straightConnector1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4356308" y="4360009"/>
            <a:ext cx="3431196" cy="1024733"/>
            <a:chOff x="1245578" y="3742713"/>
            <a:chExt cx="2764966" cy="850131"/>
          </a:xfrm>
        </p:grpSpPr>
        <p:sp>
          <p:nvSpPr>
            <p:cNvPr id="98" name="矩形 97"/>
            <p:cNvSpPr/>
            <p:nvPr/>
          </p:nvSpPr>
          <p:spPr>
            <a:xfrm>
              <a:off x="1245579" y="4056852"/>
              <a:ext cx="2764965" cy="53599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245578" y="3826357"/>
              <a:ext cx="2764966" cy="2379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254358" y="3742713"/>
              <a:ext cx="2634106" cy="34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目标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4700044" y="4892710"/>
            <a:ext cx="293546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降低边缘基站交互信令开销</a:t>
            </a:r>
            <a:b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8139939" y="4360009"/>
            <a:ext cx="3348145" cy="1024733"/>
            <a:chOff x="1245578" y="3742713"/>
            <a:chExt cx="2764966" cy="850131"/>
          </a:xfrm>
        </p:grpSpPr>
        <p:sp>
          <p:nvSpPr>
            <p:cNvPr id="103" name="矩形 102"/>
            <p:cNvSpPr/>
            <p:nvPr/>
          </p:nvSpPr>
          <p:spPr>
            <a:xfrm>
              <a:off x="1245579" y="4056852"/>
              <a:ext cx="2764965" cy="535992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1245578" y="3826357"/>
              <a:ext cx="2764966" cy="2379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54358" y="3742713"/>
              <a:ext cx="2634106" cy="34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目标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8344589" y="4892511"/>
            <a:ext cx="30318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弱化数据异质性对学习模型影响</a:t>
            </a:r>
            <a:b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cxnSpLocks/>
            <a:stCxn id="63" idx="2"/>
          </p:cNvCxnSpPr>
          <p:nvPr/>
        </p:nvCxnSpPr>
        <p:spPr>
          <a:xfrm>
            <a:off x="2284410" y="4127309"/>
            <a:ext cx="0" cy="333523"/>
          </a:xfrm>
          <a:prstGeom prst="straightConnector1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cxnSpLocks/>
          </p:cNvCxnSpPr>
          <p:nvPr/>
        </p:nvCxnSpPr>
        <p:spPr>
          <a:xfrm>
            <a:off x="6136485" y="4124185"/>
            <a:ext cx="0" cy="336647"/>
          </a:xfrm>
          <a:prstGeom prst="straightConnector1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cxnSpLocks/>
          </p:cNvCxnSpPr>
          <p:nvPr/>
        </p:nvCxnSpPr>
        <p:spPr>
          <a:xfrm>
            <a:off x="9957409" y="4124185"/>
            <a:ext cx="0" cy="336647"/>
          </a:xfrm>
          <a:prstGeom prst="straightConnector1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椭圆 55"/>
          <p:cNvSpPr/>
          <p:nvPr/>
        </p:nvSpPr>
        <p:spPr>
          <a:xfrm>
            <a:off x="940578" y="3589109"/>
            <a:ext cx="2944846" cy="1259650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54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100739" y="3599519"/>
            <a:ext cx="3001923" cy="125965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3234993"/>
            <a:ext cx="11521440" cy="0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2016416"/>
            <a:ext cx="11521440" cy="0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517110"/>
            <a:ext cx="11521440" cy="0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92" y="572431"/>
            <a:ext cx="1336916" cy="1346118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-4510" y="5405185"/>
            <a:ext cx="11521440" cy="0"/>
          </a:xfrm>
          <a:prstGeom prst="line">
            <a:avLst/>
          </a:prstGeom>
          <a:ln w="222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6555" y="1055849"/>
            <a:ext cx="118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6555" y="2415103"/>
            <a:ext cx="442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9985" y="3993584"/>
            <a:ext cx="1185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端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2023408" y="1267080"/>
            <a:ext cx="2615267" cy="992801"/>
          </a:xfrm>
          <a:custGeom>
            <a:avLst/>
            <a:gdLst>
              <a:gd name="connsiteX0" fmla="*/ 0 w 2905125"/>
              <a:gd name="connsiteY0" fmla="*/ 952244 h 952244"/>
              <a:gd name="connsiteX1" fmla="*/ 1571625 w 2905125"/>
              <a:gd name="connsiteY1" fmla="*/ 104519 h 952244"/>
              <a:gd name="connsiteX2" fmla="*/ 2905125 w 2905125"/>
              <a:gd name="connsiteY2" fmla="*/ 18794 h 95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5125" h="952244">
                <a:moveTo>
                  <a:pt x="0" y="952244"/>
                </a:moveTo>
                <a:cubicBezTo>
                  <a:pt x="543719" y="606169"/>
                  <a:pt x="1087438" y="260094"/>
                  <a:pt x="1571625" y="104519"/>
                </a:cubicBezTo>
                <a:cubicBezTo>
                  <a:pt x="2055813" y="-51056"/>
                  <a:pt x="2625725" y="10856"/>
                  <a:pt x="2905125" y="18794"/>
                </a:cubicBezTo>
              </a:path>
            </a:pathLst>
          </a:custGeom>
          <a:noFill/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4" name="任意多边形: 形状 73"/>
          <p:cNvSpPr/>
          <p:nvPr/>
        </p:nvSpPr>
        <p:spPr>
          <a:xfrm>
            <a:off x="2325760" y="1534643"/>
            <a:ext cx="2245487" cy="899816"/>
          </a:xfrm>
          <a:custGeom>
            <a:avLst/>
            <a:gdLst>
              <a:gd name="connsiteX0" fmla="*/ 2286000 w 2286000"/>
              <a:gd name="connsiteY0" fmla="*/ 0 h 688269"/>
              <a:gd name="connsiteX1" fmla="*/ 838200 w 2286000"/>
              <a:gd name="connsiteY1" fmla="*/ 600075 h 688269"/>
              <a:gd name="connsiteX2" fmla="*/ 0 w 2286000"/>
              <a:gd name="connsiteY2" fmla="*/ 685800 h 68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688269">
                <a:moveTo>
                  <a:pt x="2286000" y="0"/>
                </a:moveTo>
                <a:cubicBezTo>
                  <a:pt x="1752600" y="242887"/>
                  <a:pt x="1219200" y="485775"/>
                  <a:pt x="838200" y="600075"/>
                </a:cubicBezTo>
                <a:cubicBezTo>
                  <a:pt x="457200" y="714375"/>
                  <a:pt x="187325" y="684213"/>
                  <a:pt x="0" y="685800"/>
                </a:cubicBezTo>
              </a:path>
            </a:pathLst>
          </a:custGeom>
          <a:noFill/>
          <a:ln w="508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5" name="任意多边形: 形状 74"/>
          <p:cNvSpPr/>
          <p:nvPr/>
        </p:nvSpPr>
        <p:spPr>
          <a:xfrm>
            <a:off x="4348593" y="1762125"/>
            <a:ext cx="299607" cy="457200"/>
          </a:xfrm>
          <a:custGeom>
            <a:avLst/>
            <a:gdLst>
              <a:gd name="connsiteX0" fmla="*/ 299607 w 299607"/>
              <a:gd name="connsiteY0" fmla="*/ 0 h 457200"/>
              <a:gd name="connsiteX1" fmla="*/ 90057 w 299607"/>
              <a:gd name="connsiteY1" fmla="*/ 190500 h 457200"/>
              <a:gd name="connsiteX2" fmla="*/ 4332 w 299607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607" h="457200">
                <a:moveTo>
                  <a:pt x="299607" y="0"/>
                </a:moveTo>
                <a:cubicBezTo>
                  <a:pt x="219438" y="57150"/>
                  <a:pt x="139269" y="114300"/>
                  <a:pt x="90057" y="190500"/>
                </a:cubicBezTo>
                <a:cubicBezTo>
                  <a:pt x="40845" y="266700"/>
                  <a:pt x="-16306" y="403225"/>
                  <a:pt x="4332" y="457200"/>
                </a:cubicBezTo>
              </a:path>
            </a:pathLst>
          </a:custGeom>
          <a:noFill/>
          <a:ln w="50800">
            <a:solidFill>
              <a:schemeClr val="accent5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6" name="任意多边形: 形状 75"/>
          <p:cNvSpPr/>
          <p:nvPr/>
        </p:nvSpPr>
        <p:spPr>
          <a:xfrm>
            <a:off x="4562475" y="1838325"/>
            <a:ext cx="219075" cy="495300"/>
          </a:xfrm>
          <a:custGeom>
            <a:avLst/>
            <a:gdLst>
              <a:gd name="connsiteX0" fmla="*/ 219075 w 219075"/>
              <a:gd name="connsiteY0" fmla="*/ 0 h 495300"/>
              <a:gd name="connsiteX1" fmla="*/ 171450 w 219075"/>
              <a:gd name="connsiteY1" fmla="*/ 295275 h 495300"/>
              <a:gd name="connsiteX2" fmla="*/ 0 w 219075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075" h="495300">
                <a:moveTo>
                  <a:pt x="219075" y="0"/>
                </a:moveTo>
                <a:cubicBezTo>
                  <a:pt x="213518" y="106362"/>
                  <a:pt x="207962" y="212725"/>
                  <a:pt x="171450" y="295275"/>
                </a:cubicBezTo>
                <a:cubicBezTo>
                  <a:pt x="134938" y="377825"/>
                  <a:pt x="19050" y="439738"/>
                  <a:pt x="0" y="495300"/>
                </a:cubicBezTo>
              </a:path>
            </a:pathLst>
          </a:custGeom>
          <a:noFill/>
          <a:ln w="508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7" name="任意多边形: 形状 76"/>
          <p:cNvSpPr/>
          <p:nvPr/>
        </p:nvSpPr>
        <p:spPr>
          <a:xfrm>
            <a:off x="5511390" y="1762125"/>
            <a:ext cx="708435" cy="704850"/>
          </a:xfrm>
          <a:custGeom>
            <a:avLst/>
            <a:gdLst>
              <a:gd name="connsiteX0" fmla="*/ 708435 w 708435"/>
              <a:gd name="connsiteY0" fmla="*/ 704850 h 704850"/>
              <a:gd name="connsiteX1" fmla="*/ 136935 w 708435"/>
              <a:gd name="connsiteY1" fmla="*/ 457200 h 704850"/>
              <a:gd name="connsiteX2" fmla="*/ 13110 w 708435"/>
              <a:gd name="connsiteY2" fmla="*/ 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435" h="704850">
                <a:moveTo>
                  <a:pt x="708435" y="704850"/>
                </a:moveTo>
                <a:cubicBezTo>
                  <a:pt x="480628" y="639762"/>
                  <a:pt x="252822" y="574675"/>
                  <a:pt x="136935" y="457200"/>
                </a:cubicBezTo>
                <a:cubicBezTo>
                  <a:pt x="21048" y="339725"/>
                  <a:pt x="-24990" y="84137"/>
                  <a:pt x="13110" y="0"/>
                </a:cubicBezTo>
              </a:path>
            </a:pathLst>
          </a:custGeom>
          <a:noFill/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8" name="任意多边形: 形状 77"/>
          <p:cNvSpPr/>
          <p:nvPr/>
        </p:nvSpPr>
        <p:spPr>
          <a:xfrm>
            <a:off x="5734050" y="1704975"/>
            <a:ext cx="687521" cy="504825"/>
          </a:xfrm>
          <a:custGeom>
            <a:avLst/>
            <a:gdLst>
              <a:gd name="connsiteX0" fmla="*/ 0 w 687521"/>
              <a:gd name="connsiteY0" fmla="*/ 0 h 504825"/>
              <a:gd name="connsiteX1" fmla="*/ 447675 w 687521"/>
              <a:gd name="connsiteY1" fmla="*/ 200025 h 504825"/>
              <a:gd name="connsiteX2" fmla="*/ 685800 w 687521"/>
              <a:gd name="connsiteY2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521" h="504825">
                <a:moveTo>
                  <a:pt x="0" y="0"/>
                </a:moveTo>
                <a:cubicBezTo>
                  <a:pt x="166687" y="57944"/>
                  <a:pt x="333375" y="115888"/>
                  <a:pt x="447675" y="200025"/>
                </a:cubicBezTo>
                <a:cubicBezTo>
                  <a:pt x="561975" y="284162"/>
                  <a:pt x="704850" y="492125"/>
                  <a:pt x="685800" y="504825"/>
                </a:cubicBezTo>
              </a:path>
            </a:pathLst>
          </a:custGeom>
          <a:noFill/>
          <a:ln w="508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9" name="任意多边形: 形状 78"/>
          <p:cNvSpPr/>
          <p:nvPr/>
        </p:nvSpPr>
        <p:spPr>
          <a:xfrm>
            <a:off x="5915025" y="1514475"/>
            <a:ext cx="2486025" cy="866775"/>
          </a:xfrm>
          <a:custGeom>
            <a:avLst/>
            <a:gdLst>
              <a:gd name="connsiteX0" fmla="*/ 2486025 w 2486025"/>
              <a:gd name="connsiteY0" fmla="*/ 866775 h 866775"/>
              <a:gd name="connsiteX1" fmla="*/ 609600 w 2486025"/>
              <a:gd name="connsiteY1" fmla="*/ 371475 h 866775"/>
              <a:gd name="connsiteX2" fmla="*/ 0 w 2486025"/>
              <a:gd name="connsiteY2" fmla="*/ 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6025" h="866775">
                <a:moveTo>
                  <a:pt x="2486025" y="866775"/>
                </a:moveTo>
                <a:cubicBezTo>
                  <a:pt x="1754981" y="691356"/>
                  <a:pt x="1023938" y="515938"/>
                  <a:pt x="609600" y="371475"/>
                </a:cubicBezTo>
                <a:cubicBezTo>
                  <a:pt x="195262" y="227012"/>
                  <a:pt x="69850" y="66675"/>
                  <a:pt x="0" y="0"/>
                </a:cubicBezTo>
              </a:path>
            </a:pathLst>
          </a:custGeom>
          <a:noFill/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0" name="任意多边形: 形状 79"/>
          <p:cNvSpPr/>
          <p:nvPr/>
        </p:nvSpPr>
        <p:spPr>
          <a:xfrm>
            <a:off x="5895975" y="1368923"/>
            <a:ext cx="2647950" cy="821827"/>
          </a:xfrm>
          <a:custGeom>
            <a:avLst/>
            <a:gdLst>
              <a:gd name="connsiteX0" fmla="*/ 0 w 2647950"/>
              <a:gd name="connsiteY0" fmla="*/ 2677 h 821827"/>
              <a:gd name="connsiteX1" fmla="*/ 1428750 w 2647950"/>
              <a:gd name="connsiteY1" fmla="*/ 126502 h 821827"/>
              <a:gd name="connsiteX2" fmla="*/ 2647950 w 2647950"/>
              <a:gd name="connsiteY2" fmla="*/ 821827 h 82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821827">
                <a:moveTo>
                  <a:pt x="0" y="2677"/>
                </a:moveTo>
                <a:cubicBezTo>
                  <a:pt x="493712" y="-3673"/>
                  <a:pt x="987425" y="-10023"/>
                  <a:pt x="1428750" y="126502"/>
                </a:cubicBezTo>
                <a:cubicBezTo>
                  <a:pt x="1870075" y="263027"/>
                  <a:pt x="2433638" y="699590"/>
                  <a:pt x="2647950" y="821827"/>
                </a:cubicBezTo>
              </a:path>
            </a:pathLst>
          </a:custGeom>
          <a:noFill/>
          <a:ln w="508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413001" y="2648759"/>
            <a:ext cx="522205" cy="345949"/>
            <a:chOff x="4503757" y="5853313"/>
            <a:chExt cx="522205" cy="345949"/>
          </a:xfrm>
        </p:grpSpPr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57" y="5853313"/>
              <a:ext cx="345949" cy="345949"/>
            </a:xfrm>
            <a:prstGeom prst="rect">
              <a:avLst/>
            </a:prstGeom>
          </p:spPr>
        </p:pic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5909029"/>
              <a:ext cx="206072" cy="206072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519259" y="2170826"/>
            <a:ext cx="928247" cy="928165"/>
            <a:chOff x="1688449" y="5583217"/>
            <a:chExt cx="928247" cy="928165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449" y="5583217"/>
              <a:ext cx="928165" cy="928165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747" y="6047299"/>
              <a:ext cx="345949" cy="345949"/>
            </a:xfrm>
            <a:prstGeom prst="rect">
              <a:avLst/>
            </a:prstGeom>
          </p:spPr>
        </p:pic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7190" y="3985279"/>
            <a:ext cx="388073" cy="388073"/>
          </a:xfrm>
          <a:prstGeom prst="rect">
            <a:avLst/>
          </a:prstGeom>
        </p:spPr>
      </p:pic>
      <p:sp>
        <p:nvSpPr>
          <p:cNvPr id="98" name="椭圆 97"/>
          <p:cNvSpPr/>
          <p:nvPr/>
        </p:nvSpPr>
        <p:spPr>
          <a:xfrm>
            <a:off x="5260900" y="3599519"/>
            <a:ext cx="3001923" cy="1259650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54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411145" y="3599519"/>
            <a:ext cx="3001923" cy="12596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54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3785073" y="2170826"/>
            <a:ext cx="928247" cy="928165"/>
            <a:chOff x="1688449" y="5583217"/>
            <a:chExt cx="928247" cy="928165"/>
          </a:xfrm>
        </p:grpSpPr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449" y="5583217"/>
              <a:ext cx="928165" cy="928165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747" y="6047299"/>
              <a:ext cx="345949" cy="345949"/>
            </a:xfrm>
            <a:prstGeom prst="rect">
              <a:avLst/>
            </a:prstGeom>
          </p:spPr>
        </p:pic>
      </p:grpSp>
      <p:grpSp>
        <p:nvGrpSpPr>
          <p:cNvPr id="103" name="组合 102"/>
          <p:cNvGrpSpPr/>
          <p:nvPr/>
        </p:nvGrpSpPr>
        <p:grpSpPr>
          <a:xfrm>
            <a:off x="6018940" y="2170826"/>
            <a:ext cx="928247" cy="928165"/>
            <a:chOff x="1688449" y="5583217"/>
            <a:chExt cx="928247" cy="928165"/>
          </a:xfrm>
        </p:grpSpPr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449" y="5583217"/>
              <a:ext cx="928165" cy="928165"/>
            </a:xfrm>
            <a:prstGeom prst="rect">
              <a:avLst/>
            </a:prstGeom>
          </p:spPr>
        </p:pic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747" y="6047299"/>
              <a:ext cx="345949" cy="345949"/>
            </a:xfrm>
            <a:prstGeom prst="rect">
              <a:avLst/>
            </a:prstGeom>
          </p:spPr>
        </p:pic>
      </p:grpSp>
      <p:grpSp>
        <p:nvGrpSpPr>
          <p:cNvPr id="106" name="组合 105"/>
          <p:cNvGrpSpPr/>
          <p:nvPr/>
        </p:nvGrpSpPr>
        <p:grpSpPr>
          <a:xfrm>
            <a:off x="8340561" y="2170826"/>
            <a:ext cx="928247" cy="928165"/>
            <a:chOff x="1688449" y="5583217"/>
            <a:chExt cx="928247" cy="928165"/>
          </a:xfrm>
        </p:grpSpPr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449" y="5583217"/>
              <a:ext cx="928165" cy="928165"/>
            </a:xfrm>
            <a:prstGeom prst="rect">
              <a:avLst/>
            </a:prstGeom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747" y="6047299"/>
              <a:ext cx="345949" cy="345949"/>
            </a:xfrm>
            <a:prstGeom prst="rect">
              <a:avLst/>
            </a:prstGeom>
          </p:spPr>
        </p:pic>
      </p:grpSp>
      <p:pic>
        <p:nvPicPr>
          <p:cNvPr id="109" name="图片 1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6671" y="4346226"/>
            <a:ext cx="388073" cy="388073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69246" y="4020793"/>
            <a:ext cx="388073" cy="388073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0327" y="3705638"/>
            <a:ext cx="388073" cy="388073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9800" y="4029342"/>
            <a:ext cx="388073" cy="388073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8150" y="4024897"/>
            <a:ext cx="388073" cy="388073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>
            <a:off x="8501048" y="833944"/>
            <a:ext cx="537328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>
            <a:off x="8492558" y="1163883"/>
            <a:ext cx="537328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9082122" y="664733"/>
            <a:ext cx="227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上行：数据、梯度聚合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9082122" y="1003934"/>
            <a:ext cx="203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下行：模型参数广播</a:t>
            </a: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35" y="3867009"/>
            <a:ext cx="352033" cy="352033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92" y="4214575"/>
            <a:ext cx="455655" cy="455655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96" y="3755462"/>
            <a:ext cx="455655" cy="4556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01" y="4118710"/>
            <a:ext cx="580312" cy="580312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8582802" y="4179315"/>
            <a:ext cx="895369" cy="348300"/>
            <a:chOff x="6594349" y="5855367"/>
            <a:chExt cx="1248125" cy="485523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349" y="5855367"/>
              <a:ext cx="704131" cy="449924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692" y="5865108"/>
              <a:ext cx="475782" cy="475782"/>
            </a:xfrm>
            <a:prstGeom prst="rect">
              <a:avLst/>
            </a:prstGeom>
          </p:spPr>
        </p:pic>
      </p:grpSp>
      <p:grpSp>
        <p:nvGrpSpPr>
          <p:cNvPr id="124" name="组合 123"/>
          <p:cNvGrpSpPr/>
          <p:nvPr/>
        </p:nvGrpSpPr>
        <p:grpSpPr>
          <a:xfrm>
            <a:off x="4672012" y="2648759"/>
            <a:ext cx="522205" cy="345949"/>
            <a:chOff x="4503757" y="5853313"/>
            <a:chExt cx="522205" cy="345949"/>
          </a:xfrm>
        </p:grpSpPr>
        <p:pic>
          <p:nvPicPr>
            <p:cNvPr id="125" name="图片 1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57" y="5853313"/>
              <a:ext cx="345949" cy="345949"/>
            </a:xfrm>
            <a:prstGeom prst="rect">
              <a:avLst/>
            </a:prstGeom>
          </p:spPr>
        </p:pic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5909029"/>
              <a:ext cx="206072" cy="206072"/>
            </a:xfrm>
            <a:prstGeom prst="rect">
              <a:avLst/>
            </a:prstGeom>
          </p:spPr>
        </p:pic>
      </p:grpSp>
      <p:grpSp>
        <p:nvGrpSpPr>
          <p:cNvPr id="127" name="组合 126"/>
          <p:cNvGrpSpPr/>
          <p:nvPr/>
        </p:nvGrpSpPr>
        <p:grpSpPr>
          <a:xfrm>
            <a:off x="6932450" y="2648759"/>
            <a:ext cx="522205" cy="345949"/>
            <a:chOff x="4503757" y="5853313"/>
            <a:chExt cx="522205" cy="345949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57" y="5853313"/>
              <a:ext cx="345949" cy="345949"/>
            </a:xfrm>
            <a:prstGeom prst="rect">
              <a:avLst/>
            </a:prstGeom>
          </p:spPr>
        </p:pic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5909029"/>
              <a:ext cx="206072" cy="206072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9233508" y="2648759"/>
            <a:ext cx="522205" cy="345949"/>
            <a:chOff x="4503757" y="5853313"/>
            <a:chExt cx="522205" cy="345949"/>
          </a:xfrm>
        </p:grpSpPr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57" y="5853313"/>
              <a:ext cx="345949" cy="345949"/>
            </a:xfrm>
            <a:prstGeom prst="rect">
              <a:avLst/>
            </a:prstGeom>
          </p:spPr>
        </p:pic>
        <p:pic>
          <p:nvPicPr>
            <p:cNvPr id="132" name="图片 1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5909029"/>
              <a:ext cx="206072" cy="206072"/>
            </a:xfrm>
            <a:prstGeom prst="rect">
              <a:avLst/>
            </a:prstGeom>
          </p:spPr>
        </p:pic>
      </p:grpSp>
      <p:sp>
        <p:nvSpPr>
          <p:cNvPr id="46" name="任意多边形: 形状 45"/>
          <p:cNvSpPr/>
          <p:nvPr/>
        </p:nvSpPr>
        <p:spPr>
          <a:xfrm>
            <a:off x="1649691" y="3026004"/>
            <a:ext cx="197963" cy="904973"/>
          </a:xfrm>
          <a:custGeom>
            <a:avLst/>
            <a:gdLst>
              <a:gd name="connsiteX0" fmla="*/ 0 w 197963"/>
              <a:gd name="connsiteY0" fmla="*/ 904973 h 904973"/>
              <a:gd name="connsiteX1" fmla="*/ 84841 w 197963"/>
              <a:gd name="connsiteY1" fmla="*/ 348792 h 904973"/>
              <a:gd name="connsiteX2" fmla="*/ 197963 w 197963"/>
              <a:gd name="connsiteY2" fmla="*/ 0 h 90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63" h="904973">
                <a:moveTo>
                  <a:pt x="0" y="904973"/>
                </a:moveTo>
                <a:cubicBezTo>
                  <a:pt x="25923" y="702297"/>
                  <a:pt x="51847" y="499621"/>
                  <a:pt x="84841" y="348792"/>
                </a:cubicBezTo>
                <a:cubicBezTo>
                  <a:pt x="117835" y="197963"/>
                  <a:pt x="196392" y="15711"/>
                  <a:pt x="197963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/>
        </p:nvSpPr>
        <p:spPr>
          <a:xfrm>
            <a:off x="2111604" y="3082565"/>
            <a:ext cx="179109" cy="735291"/>
          </a:xfrm>
          <a:custGeom>
            <a:avLst/>
            <a:gdLst>
              <a:gd name="connsiteX0" fmla="*/ 179109 w 179109"/>
              <a:gd name="connsiteY0" fmla="*/ 735291 h 735291"/>
              <a:gd name="connsiteX1" fmla="*/ 103695 w 179109"/>
              <a:gd name="connsiteY1" fmla="*/ 263950 h 735291"/>
              <a:gd name="connsiteX2" fmla="*/ 0 w 179109"/>
              <a:gd name="connsiteY2" fmla="*/ 0 h 73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109" h="735291">
                <a:moveTo>
                  <a:pt x="179109" y="735291"/>
                </a:moveTo>
                <a:cubicBezTo>
                  <a:pt x="156327" y="560894"/>
                  <a:pt x="133546" y="386498"/>
                  <a:pt x="103695" y="263950"/>
                </a:cubicBezTo>
                <a:cubicBezTo>
                  <a:pt x="73843" y="141401"/>
                  <a:pt x="36921" y="70700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/>
        </p:nvSpPr>
        <p:spPr>
          <a:xfrm>
            <a:off x="2290713" y="3101419"/>
            <a:ext cx="348792" cy="1159496"/>
          </a:xfrm>
          <a:custGeom>
            <a:avLst/>
            <a:gdLst>
              <a:gd name="connsiteX0" fmla="*/ 348792 w 348792"/>
              <a:gd name="connsiteY0" fmla="*/ 1159496 h 1159496"/>
              <a:gd name="connsiteX1" fmla="*/ 160256 w 348792"/>
              <a:gd name="connsiteY1" fmla="*/ 245096 h 1159496"/>
              <a:gd name="connsiteX2" fmla="*/ 0 w 348792"/>
              <a:gd name="connsiteY2" fmla="*/ 0 h 115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792" h="1159496">
                <a:moveTo>
                  <a:pt x="348792" y="1159496"/>
                </a:moveTo>
                <a:cubicBezTo>
                  <a:pt x="283590" y="798920"/>
                  <a:pt x="218388" y="438345"/>
                  <a:pt x="160256" y="245096"/>
                </a:cubicBezTo>
                <a:cubicBezTo>
                  <a:pt x="102124" y="51847"/>
                  <a:pt x="51062" y="25923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/>
          <p:cNvSpPr/>
          <p:nvPr/>
        </p:nvSpPr>
        <p:spPr>
          <a:xfrm>
            <a:off x="2516957" y="3101419"/>
            <a:ext cx="914400" cy="886119"/>
          </a:xfrm>
          <a:custGeom>
            <a:avLst/>
            <a:gdLst>
              <a:gd name="connsiteX0" fmla="*/ 914400 w 914400"/>
              <a:gd name="connsiteY0" fmla="*/ 886119 h 886119"/>
              <a:gd name="connsiteX1" fmla="*/ 273377 w 914400"/>
              <a:gd name="connsiteY1" fmla="*/ 188536 h 886119"/>
              <a:gd name="connsiteX2" fmla="*/ 0 w 914400"/>
              <a:gd name="connsiteY2" fmla="*/ 0 h 88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886119">
                <a:moveTo>
                  <a:pt x="914400" y="886119"/>
                </a:moveTo>
                <a:cubicBezTo>
                  <a:pt x="670088" y="611170"/>
                  <a:pt x="425777" y="336222"/>
                  <a:pt x="273377" y="188536"/>
                </a:cubicBezTo>
                <a:cubicBezTo>
                  <a:pt x="120977" y="40849"/>
                  <a:pt x="60488" y="20424"/>
                  <a:pt x="0" y="0"/>
                </a:cubicBezTo>
              </a:path>
            </a:pathLst>
          </a:custGeom>
          <a:noFill/>
          <a:ln w="38100" cmpd="dbl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582186" y="3101419"/>
            <a:ext cx="556181" cy="867266"/>
          </a:xfrm>
          <a:custGeom>
            <a:avLst/>
            <a:gdLst>
              <a:gd name="connsiteX0" fmla="*/ 0 w 556181"/>
              <a:gd name="connsiteY0" fmla="*/ 867266 h 867266"/>
              <a:gd name="connsiteX1" fmla="*/ 348791 w 556181"/>
              <a:gd name="connsiteY1" fmla="*/ 216816 h 867266"/>
              <a:gd name="connsiteX2" fmla="*/ 556181 w 556181"/>
              <a:gd name="connsiteY2" fmla="*/ 0 h 8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181" h="867266">
                <a:moveTo>
                  <a:pt x="0" y="867266"/>
                </a:moveTo>
                <a:cubicBezTo>
                  <a:pt x="128047" y="614313"/>
                  <a:pt x="256094" y="361360"/>
                  <a:pt x="348791" y="216816"/>
                </a:cubicBezTo>
                <a:cubicBezTo>
                  <a:pt x="441488" y="72272"/>
                  <a:pt x="498834" y="36136"/>
                  <a:pt x="556181" y="0"/>
                </a:cubicBezTo>
              </a:path>
            </a:pathLst>
          </a:custGeom>
          <a:noFill/>
          <a:ln w="38100" cmpd="dbl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任意多边形: 形状 133"/>
          <p:cNvSpPr/>
          <p:nvPr/>
        </p:nvSpPr>
        <p:spPr>
          <a:xfrm>
            <a:off x="4242062" y="3120272"/>
            <a:ext cx="47134" cy="1046375"/>
          </a:xfrm>
          <a:custGeom>
            <a:avLst/>
            <a:gdLst>
              <a:gd name="connsiteX0" fmla="*/ 0 w 47134"/>
              <a:gd name="connsiteY0" fmla="*/ 1046375 h 1046375"/>
              <a:gd name="connsiteX1" fmla="*/ 9427 w 47134"/>
              <a:gd name="connsiteY1" fmla="*/ 292231 h 1046375"/>
              <a:gd name="connsiteX2" fmla="*/ 47134 w 47134"/>
              <a:gd name="connsiteY2" fmla="*/ 0 h 104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34" h="1046375">
                <a:moveTo>
                  <a:pt x="0" y="1046375"/>
                </a:moveTo>
                <a:cubicBezTo>
                  <a:pt x="785" y="756501"/>
                  <a:pt x="1571" y="466627"/>
                  <a:pt x="9427" y="292231"/>
                </a:cubicBezTo>
                <a:cubicBezTo>
                  <a:pt x="17283" y="117835"/>
                  <a:pt x="32208" y="58917"/>
                  <a:pt x="47134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任意多边形: 形状 134"/>
          <p:cNvSpPr/>
          <p:nvPr/>
        </p:nvSpPr>
        <p:spPr>
          <a:xfrm>
            <a:off x="4503279" y="3137625"/>
            <a:ext cx="342098" cy="576536"/>
          </a:xfrm>
          <a:custGeom>
            <a:avLst/>
            <a:gdLst>
              <a:gd name="connsiteX0" fmla="*/ 342098 w 342098"/>
              <a:gd name="connsiteY0" fmla="*/ 576536 h 576536"/>
              <a:gd name="connsiteX1" fmla="*/ 153562 w 342098"/>
              <a:gd name="connsiteY1" fmla="*/ 171183 h 576536"/>
              <a:gd name="connsiteX2" fmla="*/ 2733 w 342098"/>
              <a:gd name="connsiteY2" fmla="*/ 1501 h 57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98" h="576536">
                <a:moveTo>
                  <a:pt x="342098" y="576536"/>
                </a:moveTo>
                <a:cubicBezTo>
                  <a:pt x="276110" y="421779"/>
                  <a:pt x="210123" y="267022"/>
                  <a:pt x="153562" y="171183"/>
                </a:cubicBezTo>
                <a:cubicBezTo>
                  <a:pt x="97001" y="75344"/>
                  <a:pt x="-19263" y="-12639"/>
                  <a:pt x="2733" y="1501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/>
          <p:cNvSpPr/>
          <p:nvPr/>
        </p:nvSpPr>
        <p:spPr>
          <a:xfrm>
            <a:off x="6410227" y="3081064"/>
            <a:ext cx="47134" cy="576536"/>
          </a:xfrm>
          <a:custGeom>
            <a:avLst/>
            <a:gdLst>
              <a:gd name="connsiteX0" fmla="*/ 84841 w 84841"/>
              <a:gd name="connsiteY0" fmla="*/ 490194 h 490194"/>
              <a:gd name="connsiteX1" fmla="*/ 0 w 84841"/>
              <a:gd name="connsiteY1" fmla="*/ 0 h 49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841" h="490194">
                <a:moveTo>
                  <a:pt x="84841" y="490194"/>
                </a:moveTo>
                <a:cubicBezTo>
                  <a:pt x="47919" y="291445"/>
                  <a:pt x="10998" y="92697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任意多边形: 形状 138"/>
          <p:cNvSpPr/>
          <p:nvPr/>
        </p:nvSpPr>
        <p:spPr>
          <a:xfrm>
            <a:off x="6551629" y="3120272"/>
            <a:ext cx="386499" cy="970961"/>
          </a:xfrm>
          <a:custGeom>
            <a:avLst/>
            <a:gdLst>
              <a:gd name="connsiteX0" fmla="*/ 386499 w 386499"/>
              <a:gd name="connsiteY0" fmla="*/ 970961 h 970961"/>
              <a:gd name="connsiteX1" fmla="*/ 179109 w 386499"/>
              <a:gd name="connsiteY1" fmla="*/ 282804 h 970961"/>
              <a:gd name="connsiteX2" fmla="*/ 0 w 386499"/>
              <a:gd name="connsiteY2" fmla="*/ 0 h 9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499" h="970961">
                <a:moveTo>
                  <a:pt x="386499" y="970961"/>
                </a:moveTo>
                <a:cubicBezTo>
                  <a:pt x="315012" y="707796"/>
                  <a:pt x="243525" y="444631"/>
                  <a:pt x="179109" y="282804"/>
                </a:cubicBezTo>
                <a:cubicBezTo>
                  <a:pt x="114693" y="120977"/>
                  <a:pt x="57346" y="60488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: 形状 139"/>
          <p:cNvSpPr/>
          <p:nvPr/>
        </p:nvSpPr>
        <p:spPr>
          <a:xfrm>
            <a:off x="6759019" y="3139126"/>
            <a:ext cx="1046375" cy="810705"/>
          </a:xfrm>
          <a:custGeom>
            <a:avLst/>
            <a:gdLst>
              <a:gd name="connsiteX0" fmla="*/ 1046375 w 1046375"/>
              <a:gd name="connsiteY0" fmla="*/ 810705 h 810705"/>
              <a:gd name="connsiteX1" fmla="*/ 377072 w 1046375"/>
              <a:gd name="connsiteY1" fmla="*/ 197963 h 810705"/>
              <a:gd name="connsiteX2" fmla="*/ 0 w 1046375"/>
              <a:gd name="connsiteY2" fmla="*/ 0 h 81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6375" h="810705">
                <a:moveTo>
                  <a:pt x="1046375" y="810705"/>
                </a:moveTo>
                <a:cubicBezTo>
                  <a:pt x="798921" y="571892"/>
                  <a:pt x="551468" y="333080"/>
                  <a:pt x="377072" y="197963"/>
                </a:cubicBezTo>
                <a:cubicBezTo>
                  <a:pt x="202676" y="62846"/>
                  <a:pt x="101338" y="31423"/>
                  <a:pt x="0" y="0"/>
                </a:cubicBezTo>
              </a:path>
            </a:pathLst>
          </a:custGeom>
          <a:noFill/>
          <a:ln w="38100" cmpd="dbl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任意多边形: 形状 140"/>
          <p:cNvSpPr/>
          <p:nvPr/>
        </p:nvSpPr>
        <p:spPr>
          <a:xfrm>
            <a:off x="7899662" y="3091992"/>
            <a:ext cx="838985" cy="838985"/>
          </a:xfrm>
          <a:custGeom>
            <a:avLst/>
            <a:gdLst>
              <a:gd name="connsiteX0" fmla="*/ 0 w 838985"/>
              <a:gd name="connsiteY0" fmla="*/ 838985 h 838985"/>
              <a:gd name="connsiteX1" fmla="*/ 471340 w 838985"/>
              <a:gd name="connsiteY1" fmla="*/ 292231 h 838985"/>
              <a:gd name="connsiteX2" fmla="*/ 838985 w 838985"/>
              <a:gd name="connsiteY2" fmla="*/ 0 h 83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985" h="838985">
                <a:moveTo>
                  <a:pt x="0" y="838985"/>
                </a:moveTo>
                <a:cubicBezTo>
                  <a:pt x="165754" y="635523"/>
                  <a:pt x="331509" y="432062"/>
                  <a:pt x="471340" y="292231"/>
                </a:cubicBezTo>
                <a:cubicBezTo>
                  <a:pt x="611171" y="152400"/>
                  <a:pt x="725078" y="76200"/>
                  <a:pt x="838985" y="0"/>
                </a:cubicBezTo>
              </a:path>
            </a:pathLst>
          </a:custGeom>
          <a:noFill/>
          <a:ln w="38100" cmpd="dbl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3" name="直接箭头连接符 142"/>
          <p:cNvCxnSpPr>
            <a:endCxn id="107" idx="2"/>
          </p:cNvCxnSpPr>
          <p:nvPr/>
        </p:nvCxnSpPr>
        <p:spPr>
          <a:xfrm flipH="1" flipV="1">
            <a:off x="8804644" y="3098991"/>
            <a:ext cx="28271" cy="93035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任意多边形: 形状 143"/>
          <p:cNvSpPr/>
          <p:nvPr/>
        </p:nvSpPr>
        <p:spPr>
          <a:xfrm>
            <a:off x="8936610" y="3129699"/>
            <a:ext cx="970961" cy="829559"/>
          </a:xfrm>
          <a:custGeom>
            <a:avLst/>
            <a:gdLst>
              <a:gd name="connsiteX0" fmla="*/ 970961 w 970961"/>
              <a:gd name="connsiteY0" fmla="*/ 829559 h 829559"/>
              <a:gd name="connsiteX1" fmla="*/ 405353 w 970961"/>
              <a:gd name="connsiteY1" fmla="*/ 207390 h 829559"/>
              <a:gd name="connsiteX2" fmla="*/ 0 w 970961"/>
              <a:gd name="connsiteY2" fmla="*/ 0 h 82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961" h="829559">
                <a:moveTo>
                  <a:pt x="970961" y="829559"/>
                </a:moveTo>
                <a:cubicBezTo>
                  <a:pt x="769070" y="587604"/>
                  <a:pt x="567180" y="345650"/>
                  <a:pt x="405353" y="207390"/>
                </a:cubicBezTo>
                <a:cubicBezTo>
                  <a:pt x="243526" y="69130"/>
                  <a:pt x="121763" y="34565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/>
          <p:cNvSpPr txBox="1"/>
          <p:nvPr/>
        </p:nvSpPr>
        <p:spPr>
          <a:xfrm>
            <a:off x="2959982" y="4756095"/>
            <a:ext cx="106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共享数据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7372774" y="4821219"/>
            <a:ext cx="1022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共享数据</a:t>
            </a:r>
          </a:p>
        </p:txBody>
      </p:sp>
      <p:cxnSp>
        <p:nvCxnSpPr>
          <p:cNvPr id="150" name="直接箭头连接符 149"/>
          <p:cNvCxnSpPr>
            <a:stCxn id="145" idx="0"/>
          </p:cNvCxnSpPr>
          <p:nvPr/>
        </p:nvCxnSpPr>
        <p:spPr>
          <a:xfrm flipH="1" flipV="1">
            <a:off x="3487026" y="4425493"/>
            <a:ext cx="5014" cy="3306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stCxn id="146" idx="0"/>
          </p:cNvCxnSpPr>
          <p:nvPr/>
        </p:nvCxnSpPr>
        <p:spPr>
          <a:xfrm flipH="1" flipV="1">
            <a:off x="7872577" y="4496926"/>
            <a:ext cx="11628" cy="3242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/>
        </p:nvSpPr>
        <p:spPr>
          <a:xfrm>
            <a:off x="1869474" y="4893641"/>
            <a:ext cx="100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4223378" y="4872942"/>
            <a:ext cx="111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6296294" y="4893641"/>
            <a:ext cx="106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8621981" y="4872942"/>
            <a:ext cx="113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58953" y="2484665"/>
            <a:ext cx="3939361" cy="2147054"/>
            <a:chOff x="476947" y="282387"/>
            <a:chExt cx="3947783" cy="2462970"/>
          </a:xfrm>
        </p:grpSpPr>
        <p:sp>
          <p:nvSpPr>
            <p:cNvPr id="3" name="矩形 2"/>
            <p:cNvSpPr/>
            <p:nvPr/>
          </p:nvSpPr>
          <p:spPr>
            <a:xfrm>
              <a:off x="476948" y="1097558"/>
              <a:ext cx="3911515" cy="164779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76948" y="299266"/>
              <a:ext cx="3911515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6947" y="282387"/>
              <a:ext cx="3947783" cy="832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多任务导向的智能传输设计与优化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68208" y="1114438"/>
              <a:ext cx="3726988" cy="147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AI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的通感算多目标问题转换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基于数据驱动的深度学习网络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基于模型驱动的深度学习网络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41710" y="3363259"/>
            <a:ext cx="3947783" cy="2426606"/>
            <a:chOff x="476947" y="264409"/>
            <a:chExt cx="3947783" cy="2867052"/>
          </a:xfrm>
        </p:grpSpPr>
        <p:sp>
          <p:nvSpPr>
            <p:cNvPr id="12" name="矩形 11"/>
            <p:cNvSpPr/>
            <p:nvPr/>
          </p:nvSpPr>
          <p:spPr>
            <a:xfrm>
              <a:off x="476948" y="1097558"/>
              <a:ext cx="3911515" cy="2033903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76948" y="299266"/>
              <a:ext cx="3911515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6947" y="264409"/>
              <a:ext cx="3947783" cy="856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面向动态场景的多任务导向通信设计 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5921" y="1290255"/>
              <a:ext cx="3760892" cy="151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对海量任务进行拆分和合并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处理融合通感算一体化系统数据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资源受限下平衡各任务效果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41710" y="817075"/>
            <a:ext cx="3962220" cy="2279568"/>
            <a:chOff x="476947" y="264409"/>
            <a:chExt cx="3962220" cy="2480948"/>
          </a:xfrm>
        </p:grpSpPr>
        <p:sp>
          <p:nvSpPr>
            <p:cNvPr id="17" name="矩形 16"/>
            <p:cNvSpPr/>
            <p:nvPr/>
          </p:nvSpPr>
          <p:spPr>
            <a:xfrm>
              <a:off x="476948" y="1097558"/>
              <a:ext cx="3911515" cy="164779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76948" y="299266"/>
              <a:ext cx="3911515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76947" y="264409"/>
              <a:ext cx="3947783" cy="789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任务导向的分布式通感算融合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5921" y="1183954"/>
              <a:ext cx="3813246" cy="1399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基于边缘计算的分层联邦学习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基于联邦学习的分布式通感算一体化系统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47981" y="1883985"/>
            <a:ext cx="596660" cy="3348415"/>
            <a:chOff x="4431642" y="1886600"/>
            <a:chExt cx="1203192" cy="3522127"/>
          </a:xfrm>
        </p:grpSpPr>
        <p:cxnSp>
          <p:nvCxnSpPr>
            <p:cNvPr id="22" name="连接符: 肘形 21"/>
            <p:cNvCxnSpPr/>
            <p:nvPr/>
          </p:nvCxnSpPr>
          <p:spPr>
            <a:xfrm rot="10800000" flipV="1">
              <a:off x="5622134" y="1886600"/>
              <a:ext cx="12700" cy="3522127"/>
            </a:xfrm>
            <a:prstGeom prst="bentConnector3">
              <a:avLst>
                <a:gd name="adj1" fmla="val 4425000"/>
              </a:avLst>
            </a:prstGeom>
            <a:ln w="44450" cmpd="dbl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431642" y="3667240"/>
              <a:ext cx="623752" cy="0"/>
            </a:xfrm>
            <a:prstGeom prst="line">
              <a:avLst/>
            </a:prstGeom>
            <a:ln w="44450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10800000">
            <a:off x="8251574" y="1899363"/>
            <a:ext cx="692175" cy="3376040"/>
            <a:chOff x="4431642" y="1886600"/>
            <a:chExt cx="1203192" cy="3522127"/>
          </a:xfrm>
        </p:grpSpPr>
        <p:cxnSp>
          <p:nvCxnSpPr>
            <p:cNvPr id="30" name="连接符: 肘形 29"/>
            <p:cNvCxnSpPr/>
            <p:nvPr/>
          </p:nvCxnSpPr>
          <p:spPr>
            <a:xfrm rot="10800000" flipV="1">
              <a:off x="5622134" y="1886600"/>
              <a:ext cx="12700" cy="3522127"/>
            </a:xfrm>
            <a:prstGeom prst="bentConnector3">
              <a:avLst>
                <a:gd name="adj1" fmla="val 4425000"/>
              </a:avLst>
            </a:prstGeom>
            <a:ln w="44450" cmpd="dbl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431642" y="3667240"/>
              <a:ext cx="623752" cy="0"/>
            </a:xfrm>
            <a:prstGeom prst="line">
              <a:avLst/>
            </a:prstGeom>
            <a:ln w="44450" cmpd="dbl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8943749" y="2323343"/>
            <a:ext cx="3911253" cy="2446091"/>
            <a:chOff x="476947" y="299266"/>
            <a:chExt cx="3947783" cy="2446091"/>
          </a:xfrm>
        </p:grpSpPr>
        <p:sp>
          <p:nvSpPr>
            <p:cNvPr id="33" name="矩形 32"/>
            <p:cNvSpPr/>
            <p:nvPr/>
          </p:nvSpPr>
          <p:spPr>
            <a:xfrm>
              <a:off x="476948" y="1097558"/>
              <a:ext cx="3911515" cy="164779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76948" y="299266"/>
              <a:ext cx="3911515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76947" y="331003"/>
              <a:ext cx="3947783" cy="72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基于概率图的联合通算目标导向系统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97027" y="1035964"/>
              <a:ext cx="3671356" cy="1701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文本数据语义信息提取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联合通信计算的资源管理优化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通信和计算资源与语义信息提取质量的联系</a:t>
              </a:r>
              <a:endPara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6E4E1C-B6B5-4E04-8DDF-808F61494249}"/>
              </a:ext>
            </a:extLst>
          </p:cNvPr>
          <p:cNvGrpSpPr/>
          <p:nvPr/>
        </p:nvGrpSpPr>
        <p:grpSpPr>
          <a:xfrm>
            <a:off x="7971095" y="3858768"/>
            <a:ext cx="3615241" cy="2185416"/>
            <a:chOff x="1392936" y="3858768"/>
            <a:chExt cx="3615241" cy="2185416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BE5E8E6-5C51-405A-BA5B-781AC8EF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936" y="3873798"/>
              <a:ext cx="3615241" cy="445047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38833E3F-193B-445A-A8D6-1ED1B149C3AE}"/>
                </a:ext>
              </a:extLst>
            </p:cNvPr>
            <p:cNvSpPr/>
            <p:nvPr/>
          </p:nvSpPr>
          <p:spPr>
            <a:xfrm>
              <a:off x="1392936" y="3858768"/>
              <a:ext cx="3610356" cy="2185416"/>
            </a:xfrm>
            <a:prstGeom prst="roundRect">
              <a:avLst>
                <a:gd name="adj" fmla="val 7493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6064269-0133-48D3-9C9B-74C86E07CFD0}"/>
              </a:ext>
            </a:extLst>
          </p:cNvPr>
          <p:cNvGrpSpPr/>
          <p:nvPr/>
        </p:nvGrpSpPr>
        <p:grpSpPr>
          <a:xfrm>
            <a:off x="4684014" y="583430"/>
            <a:ext cx="3610356" cy="2196346"/>
            <a:chOff x="4684014" y="583430"/>
            <a:chExt cx="3610356" cy="2196346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8E490A9-BA10-4EF3-9359-12D3E6A211A1}"/>
                </a:ext>
              </a:extLst>
            </p:cNvPr>
            <p:cNvSpPr/>
            <p:nvPr/>
          </p:nvSpPr>
          <p:spPr>
            <a:xfrm>
              <a:off x="4684014" y="583430"/>
              <a:ext cx="3610356" cy="448056"/>
            </a:xfrm>
            <a:prstGeom prst="roundRect">
              <a:avLst>
                <a:gd name="adj" fmla="val 3095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E94EBD-E1BF-4110-BFD9-E2818E86CB0D}"/>
                </a:ext>
              </a:extLst>
            </p:cNvPr>
            <p:cNvSpPr/>
            <p:nvPr/>
          </p:nvSpPr>
          <p:spPr>
            <a:xfrm>
              <a:off x="4684014" y="594360"/>
              <a:ext cx="3610356" cy="2185416"/>
            </a:xfrm>
            <a:prstGeom prst="roundRect">
              <a:avLst>
                <a:gd name="adj" fmla="val 7493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C38E710-7237-4D11-BFFB-1831DB5BE261}"/>
              </a:ext>
            </a:extLst>
          </p:cNvPr>
          <p:cNvSpPr txBox="1"/>
          <p:nvPr/>
        </p:nvSpPr>
        <p:spPr>
          <a:xfrm>
            <a:off x="5358113" y="6593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感知通信一体化任务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D96A22-A499-4803-92AE-DF5890930352}"/>
              </a:ext>
            </a:extLst>
          </p:cNvPr>
          <p:cNvSpPr txBox="1"/>
          <p:nvPr/>
        </p:nvSpPr>
        <p:spPr>
          <a:xfrm>
            <a:off x="4887051" y="840092"/>
            <a:ext cx="1318286" cy="86545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环境感知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2919BF-1855-4F20-9091-C072CEE9BEEE}"/>
              </a:ext>
            </a:extLst>
          </p:cNvPr>
          <p:cNvSpPr txBox="1"/>
          <p:nvPr/>
        </p:nvSpPr>
        <p:spPr>
          <a:xfrm>
            <a:off x="8647637" y="39116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无线场景中的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任务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1F82E6A-24FE-4F7B-AA92-422DC04C3EEB}"/>
              </a:ext>
            </a:extLst>
          </p:cNvPr>
          <p:cNvGrpSpPr/>
          <p:nvPr/>
        </p:nvGrpSpPr>
        <p:grpSpPr>
          <a:xfrm>
            <a:off x="1392936" y="3858768"/>
            <a:ext cx="3615241" cy="2185416"/>
            <a:chOff x="1392936" y="3858768"/>
            <a:chExt cx="3615241" cy="218541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4A1B670-EA64-44CD-A85C-2AE88D24C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936" y="3873798"/>
              <a:ext cx="3615241" cy="445047"/>
            </a:xfrm>
            <a:prstGeom prst="rect">
              <a:avLst/>
            </a:prstGeom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881F861-C253-4DC8-A345-32899DC6017D}"/>
                </a:ext>
              </a:extLst>
            </p:cNvPr>
            <p:cNvSpPr/>
            <p:nvPr/>
          </p:nvSpPr>
          <p:spPr>
            <a:xfrm>
              <a:off x="1392936" y="3858768"/>
              <a:ext cx="3610356" cy="2185416"/>
            </a:xfrm>
            <a:prstGeom prst="roundRect">
              <a:avLst>
                <a:gd name="adj" fmla="val 7493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B3D5AF2-9E6A-40B6-8CEA-FD0CB3062A20}"/>
              </a:ext>
            </a:extLst>
          </p:cNvPr>
          <p:cNvSpPr txBox="1"/>
          <p:nvPr/>
        </p:nvSpPr>
        <p:spPr>
          <a:xfrm>
            <a:off x="2413284" y="39116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信道相关任务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4FC98E-88AF-41A4-8C03-95286054FC25}"/>
              </a:ext>
            </a:extLst>
          </p:cNvPr>
          <p:cNvSpPr txBox="1"/>
          <p:nvPr/>
        </p:nvSpPr>
        <p:spPr>
          <a:xfrm>
            <a:off x="1588853" y="4547911"/>
            <a:ext cx="1887855" cy="11753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信道估计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信道预测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CSI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反馈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263D20-F0C0-4077-9E22-0B0413FFB782}"/>
              </a:ext>
            </a:extLst>
          </p:cNvPr>
          <p:cNvSpPr txBox="1"/>
          <p:nvPr/>
        </p:nvSpPr>
        <p:spPr>
          <a:xfrm>
            <a:off x="8413466" y="4361306"/>
            <a:ext cx="1365250" cy="15620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自动驾驶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数字孪生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AR/VR</a:t>
            </a:r>
          </a:p>
          <a:p>
            <a:pPr marL="285750" indent="-285750" algn="l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元宇宙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74D368B-0794-4C6D-BDF2-699A3043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377" y="4561067"/>
            <a:ext cx="1615637" cy="1240894"/>
          </a:xfrm>
          <a:prstGeom prst="rect">
            <a:avLst/>
          </a:prstGeom>
        </p:spPr>
      </p:pic>
      <p:pic>
        <p:nvPicPr>
          <p:cNvPr id="45" name="图片 99">
            <a:extLst>
              <a:ext uri="{FF2B5EF4-FFF2-40B4-BE49-F238E27FC236}">
                <a16:creationId xmlns:a16="http://schemas.microsoft.com/office/drawing/2014/main" id="{433F9BD9-E076-4C63-B08F-79660EE3D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1164" y="5189284"/>
            <a:ext cx="740287" cy="58700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8135C8B5-57C5-48D3-8FAE-9FE61CC99F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62" y="4509001"/>
            <a:ext cx="664163" cy="664163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D4934812-81AB-4793-8F1C-7667C0B40195}"/>
              </a:ext>
            </a:extLst>
          </p:cNvPr>
          <p:cNvGrpSpPr/>
          <p:nvPr/>
        </p:nvGrpSpPr>
        <p:grpSpPr>
          <a:xfrm>
            <a:off x="9848158" y="5390070"/>
            <a:ext cx="895369" cy="348300"/>
            <a:chOff x="6594349" y="5855367"/>
            <a:chExt cx="1248125" cy="485523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A4087407-EC00-4005-89F5-B9137634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349" y="5855367"/>
              <a:ext cx="704131" cy="449924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490EC4A-CF35-4CE2-BCDA-340C4A30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692" y="5865108"/>
              <a:ext cx="475782" cy="475782"/>
            </a:xfrm>
            <a:prstGeom prst="rect">
              <a:avLst/>
            </a:prstGeom>
          </p:spPr>
        </p:pic>
      </p:grpSp>
      <p:pic>
        <p:nvPicPr>
          <p:cNvPr id="56" name="图片 107">
            <a:extLst>
              <a:ext uri="{FF2B5EF4-FFF2-40B4-BE49-F238E27FC236}">
                <a16:creationId xmlns:a16="http://schemas.microsoft.com/office/drawing/2014/main" id="{642C61EB-20D1-4E69-BF3C-58A1B88E0B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3527" y="4576550"/>
            <a:ext cx="664162" cy="55581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68F69E27-EB41-4F46-A8C9-45B717A615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616" y="1514154"/>
            <a:ext cx="1651151" cy="1134921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6D316857-FA6E-4EE9-B259-072E01083F87}"/>
              </a:ext>
            </a:extLst>
          </p:cNvPr>
          <p:cNvSpPr/>
          <p:nvPr/>
        </p:nvSpPr>
        <p:spPr>
          <a:xfrm>
            <a:off x="6205337" y="1071162"/>
            <a:ext cx="2089033" cy="40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多视角场景重建</a:t>
            </a:r>
          </a:p>
        </p:txBody>
      </p:sp>
      <p:sp>
        <p:nvSpPr>
          <p:cNvPr id="61" name="箭头: 左右 60">
            <a:extLst>
              <a:ext uri="{FF2B5EF4-FFF2-40B4-BE49-F238E27FC236}">
                <a16:creationId xmlns:a16="http://schemas.microsoft.com/office/drawing/2014/main" id="{947F56FA-E181-410F-9A9F-0E4A71A2378B}"/>
              </a:ext>
            </a:extLst>
          </p:cNvPr>
          <p:cNvSpPr/>
          <p:nvPr/>
        </p:nvSpPr>
        <p:spPr>
          <a:xfrm rot="18984878">
            <a:off x="3067086" y="2660320"/>
            <a:ext cx="1513384" cy="601345"/>
          </a:xfrm>
          <a:prstGeom prst="leftRightArrow">
            <a:avLst>
              <a:gd name="adj1" fmla="val 50000"/>
              <a:gd name="adj2" fmla="val 3085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互相辅助</a:t>
            </a:r>
          </a:p>
        </p:txBody>
      </p:sp>
      <p:sp>
        <p:nvSpPr>
          <p:cNvPr id="62" name="箭头: 下 61">
            <a:extLst>
              <a:ext uri="{FF2B5EF4-FFF2-40B4-BE49-F238E27FC236}">
                <a16:creationId xmlns:a16="http://schemas.microsoft.com/office/drawing/2014/main" id="{30E05804-9C3A-478E-8079-E2A9F1DFCCBB}"/>
              </a:ext>
            </a:extLst>
          </p:cNvPr>
          <p:cNvSpPr/>
          <p:nvPr/>
        </p:nvSpPr>
        <p:spPr>
          <a:xfrm rot="16200000">
            <a:off x="6219316" y="4016551"/>
            <a:ext cx="539750" cy="2114839"/>
          </a:xfrm>
          <a:prstGeom prst="downArrow">
            <a:avLst>
              <a:gd name="adj1" fmla="val 50000"/>
              <a:gd name="adj2" fmla="val 32132"/>
            </a:avLst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基础</a:t>
            </a:r>
          </a:p>
        </p:txBody>
      </p:sp>
      <p:sp>
        <p:nvSpPr>
          <p:cNvPr id="63" name="箭头: 下 62">
            <a:extLst>
              <a:ext uri="{FF2B5EF4-FFF2-40B4-BE49-F238E27FC236}">
                <a16:creationId xmlns:a16="http://schemas.microsoft.com/office/drawing/2014/main" id="{3AC5C996-6410-41E3-BD18-0C3DD0E7BD03}"/>
              </a:ext>
            </a:extLst>
          </p:cNvPr>
          <p:cNvSpPr/>
          <p:nvPr/>
        </p:nvSpPr>
        <p:spPr>
          <a:xfrm rot="18869212">
            <a:off x="8957072" y="2280490"/>
            <a:ext cx="539750" cy="1535443"/>
          </a:xfrm>
          <a:prstGeom prst="downArrow">
            <a:avLst>
              <a:gd name="adj1" fmla="val 50000"/>
              <a:gd name="adj2" fmla="val 40029"/>
            </a:avLst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辅助</a:t>
            </a:r>
          </a:p>
        </p:txBody>
      </p:sp>
      <p:sp>
        <p:nvSpPr>
          <p:cNvPr id="64" name="云形 63">
            <a:extLst>
              <a:ext uri="{FF2B5EF4-FFF2-40B4-BE49-F238E27FC236}">
                <a16:creationId xmlns:a16="http://schemas.microsoft.com/office/drawing/2014/main" id="{3310E97B-55D4-413B-B56A-CA27B07C4831}"/>
              </a:ext>
            </a:extLst>
          </p:cNvPr>
          <p:cNvSpPr/>
          <p:nvPr/>
        </p:nvSpPr>
        <p:spPr>
          <a:xfrm>
            <a:off x="5466918" y="3195885"/>
            <a:ext cx="1982146" cy="1192100"/>
          </a:xfrm>
          <a:prstGeom prst="cloud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无线场景电磁特性</a:t>
            </a:r>
          </a:p>
        </p:txBody>
      </p:sp>
    </p:spTree>
    <p:extLst>
      <p:ext uri="{BB962C8B-B14F-4D97-AF65-F5344CB8AC3E}">
        <p14:creationId xmlns:p14="http://schemas.microsoft.com/office/powerpoint/2010/main" val="10473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402AADDA-3D9F-43FB-81AD-83AACFD651F1}"/>
              </a:ext>
            </a:extLst>
          </p:cNvPr>
          <p:cNvSpPr/>
          <p:nvPr/>
        </p:nvSpPr>
        <p:spPr>
          <a:xfrm>
            <a:off x="4650368" y="1005775"/>
            <a:ext cx="2755839" cy="2375724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EA8834ED-CB40-439B-BDE9-27990D2C1668}"/>
              </a:ext>
            </a:extLst>
          </p:cNvPr>
          <p:cNvSpPr/>
          <p:nvPr/>
        </p:nvSpPr>
        <p:spPr>
          <a:xfrm>
            <a:off x="3272449" y="3381499"/>
            <a:ext cx="2755839" cy="2375724"/>
          </a:xfrm>
          <a:prstGeom prst="triangl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ACC4C3B-E51D-4985-A420-ADECB98984C2}"/>
              </a:ext>
            </a:extLst>
          </p:cNvPr>
          <p:cNvSpPr/>
          <p:nvPr/>
        </p:nvSpPr>
        <p:spPr>
          <a:xfrm>
            <a:off x="6028288" y="3381499"/>
            <a:ext cx="2755839" cy="2375724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7AF37D-A5ED-4B71-8E70-EF76469A7BB4}"/>
              </a:ext>
            </a:extLst>
          </p:cNvPr>
          <p:cNvSpPr txBox="1"/>
          <p:nvPr/>
        </p:nvSpPr>
        <p:spPr>
          <a:xfrm>
            <a:off x="5341866" y="2620813"/>
            <a:ext cx="141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通信资源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6B61F4-2B48-41E4-8287-B33CA3451588}"/>
              </a:ext>
            </a:extLst>
          </p:cNvPr>
          <p:cNvSpPr txBox="1"/>
          <p:nvPr/>
        </p:nvSpPr>
        <p:spPr>
          <a:xfrm>
            <a:off x="3892303" y="5191752"/>
            <a:ext cx="151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计算资源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6F5227-4BB9-414A-BDBB-B793102EB3B8}"/>
              </a:ext>
            </a:extLst>
          </p:cNvPr>
          <p:cNvSpPr txBox="1"/>
          <p:nvPr/>
        </p:nvSpPr>
        <p:spPr>
          <a:xfrm>
            <a:off x="6763745" y="5223390"/>
            <a:ext cx="145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语义质量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16007C-B8CA-4C97-8524-F1B1560DE7EC}"/>
              </a:ext>
            </a:extLst>
          </p:cNvPr>
          <p:cNvSpPr txBox="1"/>
          <p:nvPr/>
        </p:nvSpPr>
        <p:spPr>
          <a:xfrm>
            <a:off x="5622762" y="3732734"/>
            <a:ext cx="90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联合优化</a:t>
            </a:r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ACF9D07C-2156-451E-8FC2-61280C1F40E8}"/>
              </a:ext>
            </a:extLst>
          </p:cNvPr>
          <p:cNvSpPr/>
          <p:nvPr/>
        </p:nvSpPr>
        <p:spPr>
          <a:xfrm rot="16200000">
            <a:off x="5722287" y="3237687"/>
            <a:ext cx="612000" cy="252000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0337717D-BA01-4121-BB0B-5A5FB77D189B}"/>
              </a:ext>
            </a:extLst>
          </p:cNvPr>
          <p:cNvSpPr/>
          <p:nvPr/>
        </p:nvSpPr>
        <p:spPr>
          <a:xfrm rot="12758596">
            <a:off x="6520276" y="4252549"/>
            <a:ext cx="612000" cy="252000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箭头: 左右 12">
            <a:extLst>
              <a:ext uri="{FF2B5EF4-FFF2-40B4-BE49-F238E27FC236}">
                <a16:creationId xmlns:a16="http://schemas.microsoft.com/office/drawing/2014/main" id="{FCF88DC2-6CF0-4B19-86D0-B1DC89D5DE2C}"/>
              </a:ext>
            </a:extLst>
          </p:cNvPr>
          <p:cNvSpPr/>
          <p:nvPr/>
        </p:nvSpPr>
        <p:spPr>
          <a:xfrm rot="19713312">
            <a:off x="4921908" y="4256578"/>
            <a:ext cx="612000" cy="252000"/>
          </a:xfrm>
          <a:prstGeom prst="leftRightArrow">
            <a:avLst/>
          </a:prstGeom>
          <a:gradFill>
            <a:gsLst>
              <a:gs pos="0">
                <a:schemeClr val="dk1">
                  <a:satMod val="105000"/>
                  <a:tint val="67000"/>
                  <a:lumMod val="84000"/>
                  <a:lumOff val="16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4" name="组合 32">
            <a:extLst>
              <a:ext uri="{FF2B5EF4-FFF2-40B4-BE49-F238E27FC236}">
                <a16:creationId xmlns:a16="http://schemas.microsoft.com/office/drawing/2014/main" id="{672DBF39-E11B-4989-9FBF-83E1CFC4E858}"/>
              </a:ext>
            </a:extLst>
          </p:cNvPr>
          <p:cNvGrpSpPr/>
          <p:nvPr/>
        </p:nvGrpSpPr>
        <p:grpSpPr>
          <a:xfrm>
            <a:off x="5689308" y="1818472"/>
            <a:ext cx="677958" cy="802341"/>
            <a:chOff x="3445345" y="3819333"/>
            <a:chExt cx="537994" cy="553778"/>
          </a:xfrm>
        </p:grpSpPr>
        <p:sp>
          <p:nvSpPr>
            <p:cNvPr id="15" name="Rectangle 578">
              <a:extLst>
                <a:ext uri="{FF2B5EF4-FFF2-40B4-BE49-F238E27FC236}">
                  <a16:creationId xmlns:a16="http://schemas.microsoft.com/office/drawing/2014/main" id="{55B50760-B641-44D0-A95D-4EEBFA243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259" y="4283253"/>
              <a:ext cx="75164" cy="33436"/>
            </a:xfrm>
            <a:prstGeom prst="rect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6" name="Rectangle 579">
              <a:extLst>
                <a:ext uri="{FF2B5EF4-FFF2-40B4-BE49-F238E27FC236}">
                  <a16:creationId xmlns:a16="http://schemas.microsoft.com/office/drawing/2014/main" id="{A0481236-BFED-4AEE-A1CD-94C2E5C49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558" y="4283253"/>
              <a:ext cx="77253" cy="33436"/>
            </a:xfrm>
            <a:prstGeom prst="rect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7" name="Rectangle 580">
              <a:extLst>
                <a:ext uri="{FF2B5EF4-FFF2-40B4-BE49-F238E27FC236}">
                  <a16:creationId xmlns:a16="http://schemas.microsoft.com/office/drawing/2014/main" id="{B1C669A6-4358-4D0B-9541-44266DDD0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019" y="4164138"/>
              <a:ext cx="167032" cy="33436"/>
            </a:xfrm>
            <a:prstGeom prst="rect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8" name="Freeform 581">
              <a:extLst>
                <a:ext uri="{FF2B5EF4-FFF2-40B4-BE49-F238E27FC236}">
                  <a16:creationId xmlns:a16="http://schemas.microsoft.com/office/drawing/2014/main" id="{8AA2A5A5-1296-47FE-8CCC-708C6314B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624" y="4034574"/>
              <a:ext cx="175383" cy="338537"/>
            </a:xfrm>
            <a:custGeom>
              <a:avLst/>
              <a:gdLst>
                <a:gd name="T0" fmla="*/ 22150219 w 85"/>
                <a:gd name="T1" fmla="*/ 403286467 h 164"/>
                <a:gd name="T2" fmla="*/ 14767336 w 85"/>
                <a:gd name="T3" fmla="*/ 403286467 h 164"/>
                <a:gd name="T4" fmla="*/ 4922968 w 85"/>
                <a:gd name="T5" fmla="*/ 376236048 h 164"/>
                <a:gd name="T6" fmla="*/ 169823578 w 85"/>
                <a:gd name="T7" fmla="*/ 14754632 h 164"/>
                <a:gd name="T8" fmla="*/ 194435282 w 85"/>
                <a:gd name="T9" fmla="*/ 4917688 h 164"/>
                <a:gd name="T10" fmla="*/ 204279649 w 85"/>
                <a:gd name="T11" fmla="*/ 31968107 h 164"/>
                <a:gd name="T12" fmla="*/ 39379039 w 85"/>
                <a:gd name="T13" fmla="*/ 393449523 h 164"/>
                <a:gd name="T14" fmla="*/ 22150219 w 85"/>
                <a:gd name="T15" fmla="*/ 403286467 h 1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5" h="164">
                  <a:moveTo>
                    <a:pt x="9" y="164"/>
                  </a:moveTo>
                  <a:cubicBezTo>
                    <a:pt x="8" y="164"/>
                    <a:pt x="7" y="164"/>
                    <a:pt x="6" y="164"/>
                  </a:cubicBezTo>
                  <a:cubicBezTo>
                    <a:pt x="2" y="162"/>
                    <a:pt x="0" y="157"/>
                    <a:pt x="2" y="153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71" y="2"/>
                    <a:pt x="75" y="0"/>
                    <a:pt x="79" y="2"/>
                  </a:cubicBezTo>
                  <a:cubicBezTo>
                    <a:pt x="84" y="4"/>
                    <a:pt x="85" y="9"/>
                    <a:pt x="83" y="13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5" y="163"/>
                    <a:pt x="12" y="164"/>
                    <a:pt x="9" y="164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9" name="Freeform 582">
              <a:extLst>
                <a:ext uri="{FF2B5EF4-FFF2-40B4-BE49-F238E27FC236}">
                  <a16:creationId xmlns:a16="http://schemas.microsoft.com/office/drawing/2014/main" id="{3601D9E2-AFD7-4B14-A0F3-06795438E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887" y="4034574"/>
              <a:ext cx="177472" cy="338537"/>
            </a:xfrm>
            <a:custGeom>
              <a:avLst/>
              <a:gdLst>
                <a:gd name="T0" fmla="*/ 189567492 w 86"/>
                <a:gd name="T1" fmla="*/ 403286467 h 164"/>
                <a:gd name="T2" fmla="*/ 172333086 w 86"/>
                <a:gd name="T3" fmla="*/ 393449523 h 164"/>
                <a:gd name="T4" fmla="*/ 4923668 w 86"/>
                <a:gd name="T5" fmla="*/ 31968107 h 164"/>
                <a:gd name="T6" fmla="*/ 14771004 w 86"/>
                <a:gd name="T7" fmla="*/ 4917688 h 164"/>
                <a:gd name="T8" fmla="*/ 41852747 w 86"/>
                <a:gd name="T9" fmla="*/ 14754632 h 164"/>
                <a:gd name="T10" fmla="*/ 206800330 w 86"/>
                <a:gd name="T11" fmla="*/ 376236048 h 164"/>
                <a:gd name="T12" fmla="*/ 196952994 w 86"/>
                <a:gd name="T13" fmla="*/ 403286467 h 164"/>
                <a:gd name="T14" fmla="*/ 189567492 w 86"/>
                <a:gd name="T15" fmla="*/ 403286467 h 1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164">
                  <a:moveTo>
                    <a:pt x="77" y="164"/>
                  </a:moveTo>
                  <a:cubicBezTo>
                    <a:pt x="74" y="164"/>
                    <a:pt x="71" y="163"/>
                    <a:pt x="70" y="16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6" y="157"/>
                    <a:pt x="84" y="162"/>
                    <a:pt x="80" y="164"/>
                  </a:cubicBezTo>
                  <a:cubicBezTo>
                    <a:pt x="79" y="164"/>
                    <a:pt x="78" y="164"/>
                    <a:pt x="77" y="164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0" name="Oval 583">
              <a:extLst>
                <a:ext uri="{FF2B5EF4-FFF2-40B4-BE49-F238E27FC236}">
                  <a16:creationId xmlns:a16="http://schemas.microsoft.com/office/drawing/2014/main" id="{CFC187AE-6640-4053-AF14-D571CF5DB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985" y="4026216"/>
              <a:ext cx="52198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1" name="Oval 584">
              <a:extLst>
                <a:ext uri="{FF2B5EF4-FFF2-40B4-BE49-F238E27FC236}">
                  <a16:creationId xmlns:a16="http://schemas.microsoft.com/office/drawing/2014/main" id="{AFEC9F18-ED5C-41D6-8ADA-64786958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798" y="4026216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2" name="Oval 585">
              <a:extLst>
                <a:ext uri="{FF2B5EF4-FFF2-40B4-BE49-F238E27FC236}">
                  <a16:creationId xmlns:a16="http://schemas.microsoft.com/office/drawing/2014/main" id="{E973A51D-81FA-4A7E-B03E-BEFA838AC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997" y="4026216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3" name="Oval 586">
              <a:extLst>
                <a:ext uri="{FF2B5EF4-FFF2-40B4-BE49-F238E27FC236}">
                  <a16:creationId xmlns:a16="http://schemas.microsoft.com/office/drawing/2014/main" id="{DA9C5D13-4385-4880-BF63-8AB9740CE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699" y="4026216"/>
              <a:ext cx="54285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4" name="Oval 587">
              <a:extLst>
                <a:ext uri="{FF2B5EF4-FFF2-40B4-BE49-F238E27FC236}">
                  <a16:creationId xmlns:a16="http://schemas.microsoft.com/office/drawing/2014/main" id="{1CF8250B-4631-4D85-9C85-05BFFFA61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985" y="3957255"/>
              <a:ext cx="52198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5" name="Oval 588">
              <a:extLst>
                <a:ext uri="{FF2B5EF4-FFF2-40B4-BE49-F238E27FC236}">
                  <a16:creationId xmlns:a16="http://schemas.microsoft.com/office/drawing/2014/main" id="{1949BC93-2BDD-4311-966D-64DC9D851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798" y="3957255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6" name="Oval 589">
              <a:extLst>
                <a:ext uri="{FF2B5EF4-FFF2-40B4-BE49-F238E27FC236}">
                  <a16:creationId xmlns:a16="http://schemas.microsoft.com/office/drawing/2014/main" id="{C1C0C998-54E3-4261-AFD1-E1C539C7E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997" y="3957255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7" name="Oval 590">
              <a:extLst>
                <a:ext uri="{FF2B5EF4-FFF2-40B4-BE49-F238E27FC236}">
                  <a16:creationId xmlns:a16="http://schemas.microsoft.com/office/drawing/2014/main" id="{62D7E44A-2376-4961-91DA-E5DB27D2C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699" y="3957255"/>
              <a:ext cx="54285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8" name="Oval 591">
              <a:extLst>
                <a:ext uri="{FF2B5EF4-FFF2-40B4-BE49-F238E27FC236}">
                  <a16:creationId xmlns:a16="http://schemas.microsoft.com/office/drawing/2014/main" id="{34C75BC1-4F99-44F2-9C84-766A178DE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985" y="3888294"/>
              <a:ext cx="52198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9" name="Oval 592">
              <a:extLst>
                <a:ext uri="{FF2B5EF4-FFF2-40B4-BE49-F238E27FC236}">
                  <a16:creationId xmlns:a16="http://schemas.microsoft.com/office/drawing/2014/main" id="{1250FDC6-69EF-4329-8090-1EE98D74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798" y="3888294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0" name="Oval 593">
              <a:extLst>
                <a:ext uri="{FF2B5EF4-FFF2-40B4-BE49-F238E27FC236}">
                  <a16:creationId xmlns:a16="http://schemas.microsoft.com/office/drawing/2014/main" id="{FFB6DBB0-49B1-4FE1-90EB-DD98B92B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997" y="3888294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1" name="Oval 594">
              <a:extLst>
                <a:ext uri="{FF2B5EF4-FFF2-40B4-BE49-F238E27FC236}">
                  <a16:creationId xmlns:a16="http://schemas.microsoft.com/office/drawing/2014/main" id="{8705DE13-2802-4FAA-A9B7-292653915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699" y="3888294"/>
              <a:ext cx="54285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2" name="Oval 595">
              <a:extLst>
                <a:ext uri="{FF2B5EF4-FFF2-40B4-BE49-F238E27FC236}">
                  <a16:creationId xmlns:a16="http://schemas.microsoft.com/office/drawing/2014/main" id="{6C3CC248-0EBB-4709-9365-A23ABD9D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985" y="3819333"/>
              <a:ext cx="52198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3" name="Oval 596">
              <a:extLst>
                <a:ext uri="{FF2B5EF4-FFF2-40B4-BE49-F238E27FC236}">
                  <a16:creationId xmlns:a16="http://schemas.microsoft.com/office/drawing/2014/main" id="{C0C0CE0A-C7B5-4DE9-8993-7C99A191B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798" y="3819333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4" name="Oval 597">
              <a:extLst>
                <a:ext uri="{FF2B5EF4-FFF2-40B4-BE49-F238E27FC236}">
                  <a16:creationId xmlns:a16="http://schemas.microsoft.com/office/drawing/2014/main" id="{E570F037-BDB4-4810-883B-039368AA4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997" y="3819333"/>
              <a:ext cx="56374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5" name="Oval 598">
              <a:extLst>
                <a:ext uri="{FF2B5EF4-FFF2-40B4-BE49-F238E27FC236}">
                  <a16:creationId xmlns:a16="http://schemas.microsoft.com/office/drawing/2014/main" id="{BE9BC421-10CD-4C11-9540-E98F7EE5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699" y="3819333"/>
              <a:ext cx="54285" cy="56423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6" name="Oval 611">
              <a:extLst>
                <a:ext uri="{FF2B5EF4-FFF2-40B4-BE49-F238E27FC236}">
                  <a16:creationId xmlns:a16="http://schemas.microsoft.com/office/drawing/2014/main" id="{07D6201F-9049-4B91-BC51-394B97CC7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228" y="4258176"/>
              <a:ext cx="81429" cy="83590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7" name="Oval 612">
              <a:extLst>
                <a:ext uri="{FF2B5EF4-FFF2-40B4-BE49-F238E27FC236}">
                  <a16:creationId xmlns:a16="http://schemas.microsoft.com/office/drawing/2014/main" id="{67EE0543-BEF7-4924-949D-57650ED56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326" y="4258176"/>
              <a:ext cx="83516" cy="83590"/>
            </a:xfrm>
            <a:prstGeom prst="ellipse">
              <a:avLst/>
            </a:pr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8" name="Freeform 583">
              <a:extLst>
                <a:ext uri="{FF2B5EF4-FFF2-40B4-BE49-F238E27FC236}">
                  <a16:creationId xmlns:a16="http://schemas.microsoft.com/office/drawing/2014/main" id="{7210F115-5F4D-42DB-8BB2-43E9CDA04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972" y="3886640"/>
              <a:ext cx="47415" cy="139218"/>
            </a:xfrm>
            <a:custGeom>
              <a:avLst/>
              <a:gdLst>
                <a:gd name="T0" fmla="*/ 55481 w 39"/>
                <a:gd name="T1" fmla="*/ 219075 h 116"/>
                <a:gd name="T2" fmla="*/ 45916 w 39"/>
                <a:gd name="T3" fmla="*/ 215298 h 116"/>
                <a:gd name="T4" fmla="*/ 0 w 39"/>
                <a:gd name="T5" fmla="*/ 109538 h 116"/>
                <a:gd name="T6" fmla="*/ 45916 w 39"/>
                <a:gd name="T7" fmla="*/ 3777 h 116"/>
                <a:gd name="T8" fmla="*/ 68874 w 39"/>
                <a:gd name="T9" fmla="*/ 9443 h 116"/>
                <a:gd name="T10" fmla="*/ 65047 w 39"/>
                <a:gd name="T11" fmla="*/ 32106 h 116"/>
                <a:gd name="T12" fmla="*/ 34437 w 39"/>
                <a:gd name="T13" fmla="*/ 109538 h 116"/>
                <a:gd name="T14" fmla="*/ 65047 w 39"/>
                <a:gd name="T15" fmla="*/ 188858 h 116"/>
                <a:gd name="T16" fmla="*/ 68874 w 39"/>
                <a:gd name="T17" fmla="*/ 211521 h 116"/>
                <a:gd name="T18" fmla="*/ 55481 w 39"/>
                <a:gd name="T19" fmla="*/ 219075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"/>
                <a:gd name="T31" fmla="*/ 0 h 116"/>
                <a:gd name="T32" fmla="*/ 39 w 39"/>
                <a:gd name="T33" fmla="*/ 116 h 1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" h="116">
                  <a:moveTo>
                    <a:pt x="29" y="116"/>
                  </a:moveTo>
                  <a:cubicBezTo>
                    <a:pt x="27" y="116"/>
                    <a:pt x="25" y="115"/>
                    <a:pt x="24" y="114"/>
                  </a:cubicBezTo>
                  <a:cubicBezTo>
                    <a:pt x="23" y="114"/>
                    <a:pt x="0" y="97"/>
                    <a:pt x="0" y="58"/>
                  </a:cubicBezTo>
                  <a:cubicBezTo>
                    <a:pt x="0" y="18"/>
                    <a:pt x="23" y="3"/>
                    <a:pt x="24" y="2"/>
                  </a:cubicBezTo>
                  <a:cubicBezTo>
                    <a:pt x="28" y="0"/>
                    <a:pt x="34" y="1"/>
                    <a:pt x="36" y="5"/>
                  </a:cubicBezTo>
                  <a:cubicBezTo>
                    <a:pt x="39" y="9"/>
                    <a:pt x="38" y="15"/>
                    <a:pt x="34" y="17"/>
                  </a:cubicBezTo>
                  <a:cubicBezTo>
                    <a:pt x="33" y="18"/>
                    <a:pt x="18" y="29"/>
                    <a:pt x="18" y="58"/>
                  </a:cubicBezTo>
                  <a:cubicBezTo>
                    <a:pt x="18" y="88"/>
                    <a:pt x="34" y="99"/>
                    <a:pt x="34" y="100"/>
                  </a:cubicBezTo>
                  <a:cubicBezTo>
                    <a:pt x="38" y="102"/>
                    <a:pt x="39" y="108"/>
                    <a:pt x="36" y="112"/>
                  </a:cubicBezTo>
                  <a:cubicBezTo>
                    <a:pt x="35" y="115"/>
                    <a:pt x="32" y="116"/>
                    <a:pt x="29" y="116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9" name="Freeform 584">
              <a:extLst>
                <a:ext uri="{FF2B5EF4-FFF2-40B4-BE49-F238E27FC236}">
                  <a16:creationId xmlns:a16="http://schemas.microsoft.com/office/drawing/2014/main" id="{0F29834A-B1B7-49AF-8B59-31ED5DFE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663" y="3855367"/>
              <a:ext cx="58511" cy="201764"/>
            </a:xfrm>
            <a:custGeom>
              <a:avLst/>
              <a:gdLst>
                <a:gd name="T0" fmla="*/ 73284 w 49"/>
                <a:gd name="T1" fmla="*/ 317500 h 168"/>
                <a:gd name="T2" fmla="*/ 63889 w 49"/>
                <a:gd name="T3" fmla="*/ 313720 h 168"/>
                <a:gd name="T4" fmla="*/ 0 w 49"/>
                <a:gd name="T5" fmla="*/ 158750 h 168"/>
                <a:gd name="T6" fmla="*/ 63889 w 49"/>
                <a:gd name="T7" fmla="*/ 5670 h 168"/>
                <a:gd name="T8" fmla="*/ 88317 w 49"/>
                <a:gd name="T9" fmla="*/ 9449 h 168"/>
                <a:gd name="T10" fmla="*/ 82680 w 49"/>
                <a:gd name="T11" fmla="*/ 34018 h 168"/>
                <a:gd name="T12" fmla="*/ 33823 w 49"/>
                <a:gd name="T13" fmla="*/ 158750 h 168"/>
                <a:gd name="T14" fmla="*/ 82680 w 49"/>
                <a:gd name="T15" fmla="*/ 285372 h 168"/>
                <a:gd name="T16" fmla="*/ 88317 w 49"/>
                <a:gd name="T17" fmla="*/ 309940 h 168"/>
                <a:gd name="T18" fmla="*/ 73284 w 49"/>
                <a:gd name="T19" fmla="*/ 31750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68"/>
                <a:gd name="T32" fmla="*/ 49 w 49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68">
                  <a:moveTo>
                    <a:pt x="39" y="168"/>
                  </a:moveTo>
                  <a:cubicBezTo>
                    <a:pt x="37" y="168"/>
                    <a:pt x="36" y="167"/>
                    <a:pt x="34" y="166"/>
                  </a:cubicBezTo>
                  <a:cubicBezTo>
                    <a:pt x="33" y="165"/>
                    <a:pt x="0" y="142"/>
                    <a:pt x="0" y="84"/>
                  </a:cubicBezTo>
                  <a:cubicBezTo>
                    <a:pt x="0" y="26"/>
                    <a:pt x="33" y="4"/>
                    <a:pt x="34" y="3"/>
                  </a:cubicBezTo>
                  <a:cubicBezTo>
                    <a:pt x="38" y="0"/>
                    <a:pt x="44" y="1"/>
                    <a:pt x="47" y="5"/>
                  </a:cubicBezTo>
                  <a:cubicBezTo>
                    <a:pt x="49" y="9"/>
                    <a:pt x="48" y="15"/>
                    <a:pt x="44" y="18"/>
                  </a:cubicBezTo>
                  <a:cubicBezTo>
                    <a:pt x="43" y="19"/>
                    <a:pt x="18" y="36"/>
                    <a:pt x="18" y="84"/>
                  </a:cubicBezTo>
                  <a:cubicBezTo>
                    <a:pt x="18" y="132"/>
                    <a:pt x="43" y="150"/>
                    <a:pt x="44" y="151"/>
                  </a:cubicBezTo>
                  <a:cubicBezTo>
                    <a:pt x="48" y="154"/>
                    <a:pt x="49" y="160"/>
                    <a:pt x="47" y="164"/>
                  </a:cubicBezTo>
                  <a:cubicBezTo>
                    <a:pt x="45" y="166"/>
                    <a:pt x="42" y="168"/>
                    <a:pt x="39" y="16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0" name="Freeform 585">
              <a:extLst>
                <a:ext uri="{FF2B5EF4-FFF2-40B4-BE49-F238E27FC236}">
                  <a16:creationId xmlns:a16="http://schemas.microsoft.com/office/drawing/2014/main" id="{FD52DDE3-0C36-479D-A20B-1FBAE6A5D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345" y="3826111"/>
              <a:ext cx="70617" cy="259268"/>
            </a:xfrm>
            <a:custGeom>
              <a:avLst/>
              <a:gdLst>
                <a:gd name="T0" fmla="*/ 92290 w 59"/>
                <a:gd name="T1" fmla="*/ 407988 h 216"/>
                <a:gd name="T2" fmla="*/ 82873 w 59"/>
                <a:gd name="T3" fmla="*/ 404210 h 216"/>
                <a:gd name="T4" fmla="*/ 0 w 59"/>
                <a:gd name="T5" fmla="*/ 203994 h 216"/>
                <a:gd name="T6" fmla="*/ 82873 w 59"/>
                <a:gd name="T7" fmla="*/ 3778 h 216"/>
                <a:gd name="T8" fmla="*/ 105475 w 59"/>
                <a:gd name="T9" fmla="*/ 9444 h 216"/>
                <a:gd name="T10" fmla="*/ 101708 w 59"/>
                <a:gd name="T11" fmla="*/ 32110 h 216"/>
                <a:gd name="T12" fmla="*/ 33903 w 59"/>
                <a:gd name="T13" fmla="*/ 203994 h 216"/>
                <a:gd name="T14" fmla="*/ 101708 w 59"/>
                <a:gd name="T15" fmla="*/ 375878 h 216"/>
                <a:gd name="T16" fmla="*/ 105475 w 59"/>
                <a:gd name="T17" fmla="*/ 400433 h 216"/>
                <a:gd name="T18" fmla="*/ 92290 w 59"/>
                <a:gd name="T19" fmla="*/ 407988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"/>
                <a:gd name="T31" fmla="*/ 0 h 216"/>
                <a:gd name="T32" fmla="*/ 59 w 59"/>
                <a:gd name="T33" fmla="*/ 216 h 2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" h="216">
                  <a:moveTo>
                    <a:pt x="49" y="216"/>
                  </a:moveTo>
                  <a:cubicBezTo>
                    <a:pt x="47" y="216"/>
                    <a:pt x="45" y="215"/>
                    <a:pt x="44" y="214"/>
                  </a:cubicBezTo>
                  <a:cubicBezTo>
                    <a:pt x="42" y="213"/>
                    <a:pt x="0" y="183"/>
                    <a:pt x="0" y="108"/>
                  </a:cubicBezTo>
                  <a:cubicBezTo>
                    <a:pt x="0" y="32"/>
                    <a:pt x="42" y="4"/>
                    <a:pt x="44" y="2"/>
                  </a:cubicBezTo>
                  <a:cubicBezTo>
                    <a:pt x="48" y="0"/>
                    <a:pt x="54" y="1"/>
                    <a:pt x="56" y="5"/>
                  </a:cubicBezTo>
                  <a:cubicBezTo>
                    <a:pt x="59" y="9"/>
                    <a:pt x="58" y="15"/>
                    <a:pt x="54" y="17"/>
                  </a:cubicBezTo>
                  <a:cubicBezTo>
                    <a:pt x="52" y="18"/>
                    <a:pt x="18" y="42"/>
                    <a:pt x="18" y="108"/>
                  </a:cubicBezTo>
                  <a:cubicBezTo>
                    <a:pt x="18" y="173"/>
                    <a:pt x="54" y="199"/>
                    <a:pt x="54" y="199"/>
                  </a:cubicBezTo>
                  <a:cubicBezTo>
                    <a:pt x="58" y="202"/>
                    <a:pt x="59" y="208"/>
                    <a:pt x="56" y="212"/>
                  </a:cubicBezTo>
                  <a:cubicBezTo>
                    <a:pt x="55" y="214"/>
                    <a:pt x="52" y="216"/>
                    <a:pt x="49" y="216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1" name="Freeform 586">
              <a:extLst>
                <a:ext uri="{FF2B5EF4-FFF2-40B4-BE49-F238E27FC236}">
                  <a16:creationId xmlns:a16="http://schemas.microsoft.com/office/drawing/2014/main" id="{802C625C-4EE7-4443-A4B6-0E323430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298" y="3890704"/>
              <a:ext cx="46406" cy="139218"/>
            </a:xfrm>
            <a:custGeom>
              <a:avLst/>
              <a:gdLst>
                <a:gd name="T0" fmla="*/ 18724 w 39"/>
                <a:gd name="T1" fmla="*/ 219075 h 116"/>
                <a:gd name="T2" fmla="*/ 5617 w 39"/>
                <a:gd name="T3" fmla="*/ 211521 h 116"/>
                <a:gd name="T4" fmla="*/ 9362 w 39"/>
                <a:gd name="T5" fmla="*/ 188858 h 116"/>
                <a:gd name="T6" fmla="*/ 39321 w 39"/>
                <a:gd name="T7" fmla="*/ 109538 h 116"/>
                <a:gd name="T8" fmla="*/ 9362 w 39"/>
                <a:gd name="T9" fmla="*/ 32106 h 116"/>
                <a:gd name="T10" fmla="*/ 5617 w 39"/>
                <a:gd name="T11" fmla="*/ 9443 h 116"/>
                <a:gd name="T12" fmla="*/ 28087 w 39"/>
                <a:gd name="T13" fmla="*/ 3777 h 116"/>
                <a:gd name="T14" fmla="*/ 73025 w 39"/>
                <a:gd name="T15" fmla="*/ 109538 h 116"/>
                <a:gd name="T16" fmla="*/ 28087 w 39"/>
                <a:gd name="T17" fmla="*/ 215298 h 116"/>
                <a:gd name="T18" fmla="*/ 18724 w 39"/>
                <a:gd name="T19" fmla="*/ 219075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"/>
                <a:gd name="T31" fmla="*/ 0 h 116"/>
                <a:gd name="T32" fmla="*/ 39 w 39"/>
                <a:gd name="T33" fmla="*/ 116 h 1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" h="116">
                  <a:moveTo>
                    <a:pt x="10" y="116"/>
                  </a:moveTo>
                  <a:cubicBezTo>
                    <a:pt x="7" y="116"/>
                    <a:pt x="5" y="115"/>
                    <a:pt x="3" y="112"/>
                  </a:cubicBezTo>
                  <a:cubicBezTo>
                    <a:pt x="0" y="108"/>
                    <a:pt x="1" y="102"/>
                    <a:pt x="5" y="100"/>
                  </a:cubicBezTo>
                  <a:cubicBezTo>
                    <a:pt x="6" y="99"/>
                    <a:pt x="21" y="88"/>
                    <a:pt x="21" y="58"/>
                  </a:cubicBezTo>
                  <a:cubicBezTo>
                    <a:pt x="21" y="29"/>
                    <a:pt x="6" y="18"/>
                    <a:pt x="5" y="17"/>
                  </a:cubicBezTo>
                  <a:cubicBezTo>
                    <a:pt x="1" y="14"/>
                    <a:pt x="0" y="9"/>
                    <a:pt x="3" y="5"/>
                  </a:cubicBezTo>
                  <a:cubicBezTo>
                    <a:pt x="6" y="1"/>
                    <a:pt x="11" y="0"/>
                    <a:pt x="15" y="2"/>
                  </a:cubicBezTo>
                  <a:cubicBezTo>
                    <a:pt x="16" y="3"/>
                    <a:pt x="39" y="18"/>
                    <a:pt x="39" y="58"/>
                  </a:cubicBezTo>
                  <a:cubicBezTo>
                    <a:pt x="39" y="97"/>
                    <a:pt x="16" y="114"/>
                    <a:pt x="15" y="114"/>
                  </a:cubicBezTo>
                  <a:cubicBezTo>
                    <a:pt x="14" y="115"/>
                    <a:pt x="12" y="116"/>
                    <a:pt x="10" y="116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2" name="Freeform 587">
              <a:extLst>
                <a:ext uri="{FF2B5EF4-FFF2-40B4-BE49-F238E27FC236}">
                  <a16:creationId xmlns:a16="http://schemas.microsoft.com/office/drawing/2014/main" id="{8DCE26DB-1D12-4959-B7BD-0C776A98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510" y="3859431"/>
              <a:ext cx="58511" cy="201764"/>
            </a:xfrm>
            <a:custGeom>
              <a:avLst/>
              <a:gdLst>
                <a:gd name="T0" fmla="*/ 18791 w 49"/>
                <a:gd name="T1" fmla="*/ 317500 h 168"/>
                <a:gd name="T2" fmla="*/ 5637 w 49"/>
                <a:gd name="T3" fmla="*/ 309940 h 168"/>
                <a:gd name="T4" fmla="*/ 9395 w 49"/>
                <a:gd name="T5" fmla="*/ 285372 h 168"/>
                <a:gd name="T6" fmla="*/ 58252 w 49"/>
                <a:gd name="T7" fmla="*/ 158750 h 168"/>
                <a:gd name="T8" fmla="*/ 9395 w 49"/>
                <a:gd name="T9" fmla="*/ 34018 h 168"/>
                <a:gd name="T10" fmla="*/ 5637 w 49"/>
                <a:gd name="T11" fmla="*/ 9449 h 168"/>
                <a:gd name="T12" fmla="*/ 28186 w 49"/>
                <a:gd name="T13" fmla="*/ 5670 h 168"/>
                <a:gd name="T14" fmla="*/ 92075 w 49"/>
                <a:gd name="T15" fmla="*/ 158750 h 168"/>
                <a:gd name="T16" fmla="*/ 28186 w 49"/>
                <a:gd name="T17" fmla="*/ 313720 h 168"/>
                <a:gd name="T18" fmla="*/ 18791 w 49"/>
                <a:gd name="T19" fmla="*/ 31750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68"/>
                <a:gd name="T32" fmla="*/ 49 w 49"/>
                <a:gd name="T33" fmla="*/ 168 h 1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68">
                  <a:moveTo>
                    <a:pt x="10" y="168"/>
                  </a:moveTo>
                  <a:cubicBezTo>
                    <a:pt x="7" y="168"/>
                    <a:pt x="4" y="166"/>
                    <a:pt x="3" y="164"/>
                  </a:cubicBezTo>
                  <a:cubicBezTo>
                    <a:pt x="0" y="160"/>
                    <a:pt x="1" y="154"/>
                    <a:pt x="5" y="151"/>
                  </a:cubicBezTo>
                  <a:cubicBezTo>
                    <a:pt x="6" y="150"/>
                    <a:pt x="31" y="132"/>
                    <a:pt x="31" y="84"/>
                  </a:cubicBezTo>
                  <a:cubicBezTo>
                    <a:pt x="31" y="36"/>
                    <a:pt x="6" y="18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5" y="1"/>
                    <a:pt x="11" y="0"/>
                    <a:pt x="15" y="3"/>
                  </a:cubicBezTo>
                  <a:cubicBezTo>
                    <a:pt x="16" y="4"/>
                    <a:pt x="49" y="26"/>
                    <a:pt x="49" y="84"/>
                  </a:cubicBezTo>
                  <a:cubicBezTo>
                    <a:pt x="49" y="142"/>
                    <a:pt x="17" y="165"/>
                    <a:pt x="15" y="166"/>
                  </a:cubicBezTo>
                  <a:cubicBezTo>
                    <a:pt x="14" y="167"/>
                    <a:pt x="12" y="168"/>
                    <a:pt x="10" y="16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3" name="Freeform 588">
              <a:extLst>
                <a:ext uri="{FF2B5EF4-FFF2-40B4-BE49-F238E27FC236}">
                  <a16:creationId xmlns:a16="http://schemas.microsoft.com/office/drawing/2014/main" id="{1E2AB70F-F49A-4F80-8FA5-CAA9CE53F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712" y="3830175"/>
              <a:ext cx="71627" cy="259268"/>
            </a:xfrm>
            <a:custGeom>
              <a:avLst/>
              <a:gdLst>
                <a:gd name="T0" fmla="*/ 19104 w 59"/>
                <a:gd name="T1" fmla="*/ 407988 h 216"/>
                <a:gd name="T2" fmla="*/ 5731 w 59"/>
                <a:gd name="T3" fmla="*/ 400433 h 216"/>
                <a:gd name="T4" fmla="*/ 9552 w 59"/>
                <a:gd name="T5" fmla="*/ 375878 h 216"/>
                <a:gd name="T6" fmla="*/ 78326 w 59"/>
                <a:gd name="T7" fmla="*/ 203994 h 216"/>
                <a:gd name="T8" fmla="*/ 9552 w 59"/>
                <a:gd name="T9" fmla="*/ 32110 h 216"/>
                <a:gd name="T10" fmla="*/ 5731 w 59"/>
                <a:gd name="T11" fmla="*/ 9444 h 216"/>
                <a:gd name="T12" fmla="*/ 28656 w 59"/>
                <a:gd name="T13" fmla="*/ 3778 h 216"/>
                <a:gd name="T14" fmla="*/ 112713 w 59"/>
                <a:gd name="T15" fmla="*/ 203994 h 216"/>
                <a:gd name="T16" fmla="*/ 30566 w 59"/>
                <a:gd name="T17" fmla="*/ 404210 h 216"/>
                <a:gd name="T18" fmla="*/ 19104 w 59"/>
                <a:gd name="T19" fmla="*/ 407988 h 2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9"/>
                <a:gd name="T31" fmla="*/ 0 h 216"/>
                <a:gd name="T32" fmla="*/ 59 w 59"/>
                <a:gd name="T33" fmla="*/ 216 h 2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9" h="216">
                  <a:moveTo>
                    <a:pt x="10" y="216"/>
                  </a:moveTo>
                  <a:cubicBezTo>
                    <a:pt x="8" y="216"/>
                    <a:pt x="5" y="214"/>
                    <a:pt x="3" y="212"/>
                  </a:cubicBezTo>
                  <a:cubicBezTo>
                    <a:pt x="0" y="208"/>
                    <a:pt x="1" y="202"/>
                    <a:pt x="5" y="199"/>
                  </a:cubicBezTo>
                  <a:cubicBezTo>
                    <a:pt x="7" y="198"/>
                    <a:pt x="41" y="173"/>
                    <a:pt x="41" y="108"/>
                  </a:cubicBezTo>
                  <a:cubicBezTo>
                    <a:pt x="41" y="42"/>
                    <a:pt x="6" y="18"/>
                    <a:pt x="5" y="17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6" y="1"/>
                    <a:pt x="11" y="0"/>
                    <a:pt x="15" y="2"/>
                  </a:cubicBezTo>
                  <a:cubicBezTo>
                    <a:pt x="17" y="4"/>
                    <a:pt x="59" y="32"/>
                    <a:pt x="59" y="108"/>
                  </a:cubicBezTo>
                  <a:cubicBezTo>
                    <a:pt x="59" y="183"/>
                    <a:pt x="17" y="213"/>
                    <a:pt x="16" y="214"/>
                  </a:cubicBezTo>
                  <a:cubicBezTo>
                    <a:pt x="14" y="215"/>
                    <a:pt x="12" y="216"/>
                    <a:pt x="10" y="216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39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44" name="组合 81">
            <a:extLst>
              <a:ext uri="{FF2B5EF4-FFF2-40B4-BE49-F238E27FC236}">
                <a16:creationId xmlns:a16="http://schemas.microsoft.com/office/drawing/2014/main" id="{CAA4BAD4-35B7-46E1-8B90-ADDB4ECF4022}"/>
              </a:ext>
            </a:extLst>
          </p:cNvPr>
          <p:cNvGrpSpPr/>
          <p:nvPr/>
        </p:nvGrpSpPr>
        <p:grpSpPr>
          <a:xfrm>
            <a:off x="4083575" y="4596837"/>
            <a:ext cx="923689" cy="635836"/>
            <a:chOff x="11972116" y="-155562"/>
            <a:chExt cx="981327" cy="613330"/>
          </a:xfrm>
        </p:grpSpPr>
        <p:sp>
          <p:nvSpPr>
            <p:cNvPr id="45" name="Freeform 136">
              <a:extLst>
                <a:ext uri="{FF2B5EF4-FFF2-40B4-BE49-F238E27FC236}">
                  <a16:creationId xmlns:a16="http://schemas.microsoft.com/office/drawing/2014/main" id="{1E46972F-8231-4BB8-A4D8-B63B3195D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116" y="-155562"/>
              <a:ext cx="981327" cy="592253"/>
            </a:xfrm>
            <a:custGeom>
              <a:avLst/>
              <a:gdLst>
                <a:gd name="T0" fmla="*/ 2147483646 w 1754"/>
                <a:gd name="T1" fmla="*/ 2147483646 h 1065"/>
                <a:gd name="T2" fmla="*/ 2147483646 w 1754"/>
                <a:gd name="T3" fmla="*/ 2147483646 h 1065"/>
                <a:gd name="T4" fmla="*/ 2147483646 w 1754"/>
                <a:gd name="T5" fmla="*/ 2147483646 h 1065"/>
                <a:gd name="T6" fmla="*/ 2147483646 w 1754"/>
                <a:gd name="T7" fmla="*/ 2147483646 h 1065"/>
                <a:gd name="T8" fmla="*/ 2147483646 w 1754"/>
                <a:gd name="T9" fmla="*/ 2147483646 h 1065"/>
                <a:gd name="T10" fmla="*/ 2147483646 w 1754"/>
                <a:gd name="T11" fmla="*/ 2147483646 h 1065"/>
                <a:gd name="T12" fmla="*/ 2147483646 w 1754"/>
                <a:gd name="T13" fmla="*/ 2147483646 h 1065"/>
                <a:gd name="T14" fmla="*/ 2147483646 w 1754"/>
                <a:gd name="T15" fmla="*/ 2147483646 h 1065"/>
                <a:gd name="T16" fmla="*/ 2147483646 w 1754"/>
                <a:gd name="T17" fmla="*/ 2147483646 h 1065"/>
                <a:gd name="T18" fmla="*/ 2147483646 w 1754"/>
                <a:gd name="T19" fmla="*/ 2147483646 h 1065"/>
                <a:gd name="T20" fmla="*/ 2147483646 w 1754"/>
                <a:gd name="T21" fmla="*/ 2147483646 h 1065"/>
                <a:gd name="T22" fmla="*/ 2147483646 w 1754"/>
                <a:gd name="T23" fmla="*/ 2147483646 h 1065"/>
                <a:gd name="T24" fmla="*/ 2147483646 w 1754"/>
                <a:gd name="T25" fmla="*/ 2147483646 h 1065"/>
                <a:gd name="T26" fmla="*/ 2147483646 w 1754"/>
                <a:gd name="T27" fmla="*/ 2147483646 h 1065"/>
                <a:gd name="T28" fmla="*/ 2147483646 w 1754"/>
                <a:gd name="T29" fmla="*/ 2147483646 h 1065"/>
                <a:gd name="T30" fmla="*/ 2147483646 w 1754"/>
                <a:gd name="T31" fmla="*/ 2147483646 h 1065"/>
                <a:gd name="T32" fmla="*/ 2147483646 w 1754"/>
                <a:gd name="T33" fmla="*/ 2147483646 h 1065"/>
                <a:gd name="T34" fmla="*/ 0 w 1754"/>
                <a:gd name="T35" fmla="*/ 2147483646 h 1065"/>
                <a:gd name="T36" fmla="*/ 2147483646 w 1754"/>
                <a:gd name="T37" fmla="*/ 2147483646 h 1065"/>
                <a:gd name="T38" fmla="*/ 2147483646 w 1754"/>
                <a:gd name="T39" fmla="*/ 0 h 1065"/>
                <a:gd name="T40" fmla="*/ 2147483646 w 1754"/>
                <a:gd name="T41" fmla="*/ 2147483646 h 1065"/>
                <a:gd name="T42" fmla="*/ 2147483646 w 1754"/>
                <a:gd name="T43" fmla="*/ 2147483646 h 1065"/>
                <a:gd name="T44" fmla="*/ 2147483646 w 1754"/>
                <a:gd name="T45" fmla="*/ 2147483646 h 1065"/>
                <a:gd name="T46" fmla="*/ 2147483646 w 1754"/>
                <a:gd name="T47" fmla="*/ 2147483646 h 106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54" h="1065">
                  <a:moveTo>
                    <a:pt x="1493" y="1065"/>
                  </a:moveTo>
                  <a:lnTo>
                    <a:pt x="1493" y="1065"/>
                  </a:lnTo>
                  <a:lnTo>
                    <a:pt x="1388" y="1065"/>
                  </a:lnTo>
                  <a:lnTo>
                    <a:pt x="1388" y="999"/>
                  </a:lnTo>
                  <a:lnTo>
                    <a:pt x="1493" y="999"/>
                  </a:lnTo>
                  <a:cubicBezTo>
                    <a:pt x="1519" y="999"/>
                    <a:pt x="1541" y="992"/>
                    <a:pt x="1554" y="981"/>
                  </a:cubicBezTo>
                  <a:cubicBezTo>
                    <a:pt x="1639" y="912"/>
                    <a:pt x="1687" y="813"/>
                    <a:pt x="1687" y="710"/>
                  </a:cubicBezTo>
                  <a:cubicBezTo>
                    <a:pt x="1687" y="522"/>
                    <a:pt x="1535" y="368"/>
                    <a:pt x="1347" y="366"/>
                  </a:cubicBezTo>
                  <a:cubicBezTo>
                    <a:pt x="1335" y="366"/>
                    <a:pt x="1324" y="359"/>
                    <a:pt x="1318" y="349"/>
                  </a:cubicBezTo>
                  <a:cubicBezTo>
                    <a:pt x="1221" y="175"/>
                    <a:pt x="1037" y="66"/>
                    <a:pt x="838" y="66"/>
                  </a:cubicBezTo>
                  <a:cubicBezTo>
                    <a:pt x="588" y="66"/>
                    <a:pt x="370" y="235"/>
                    <a:pt x="307" y="478"/>
                  </a:cubicBezTo>
                  <a:cubicBezTo>
                    <a:pt x="304" y="490"/>
                    <a:pt x="293" y="500"/>
                    <a:pt x="280" y="502"/>
                  </a:cubicBezTo>
                  <a:cubicBezTo>
                    <a:pt x="158" y="520"/>
                    <a:pt x="67" y="626"/>
                    <a:pt x="67" y="749"/>
                  </a:cubicBezTo>
                  <a:cubicBezTo>
                    <a:pt x="67" y="887"/>
                    <a:pt x="179" y="999"/>
                    <a:pt x="316" y="999"/>
                  </a:cubicBezTo>
                  <a:lnTo>
                    <a:pt x="1183" y="999"/>
                  </a:lnTo>
                  <a:lnTo>
                    <a:pt x="1183" y="1065"/>
                  </a:lnTo>
                  <a:lnTo>
                    <a:pt x="316" y="1065"/>
                  </a:lnTo>
                  <a:cubicBezTo>
                    <a:pt x="142" y="1065"/>
                    <a:pt x="0" y="923"/>
                    <a:pt x="0" y="749"/>
                  </a:cubicBezTo>
                  <a:cubicBezTo>
                    <a:pt x="0" y="601"/>
                    <a:pt x="105" y="472"/>
                    <a:pt x="248" y="440"/>
                  </a:cubicBezTo>
                  <a:cubicBezTo>
                    <a:pt x="325" y="180"/>
                    <a:pt x="565" y="0"/>
                    <a:pt x="838" y="0"/>
                  </a:cubicBezTo>
                  <a:cubicBezTo>
                    <a:pt x="1055" y="0"/>
                    <a:pt x="1256" y="114"/>
                    <a:pt x="1367" y="300"/>
                  </a:cubicBezTo>
                  <a:cubicBezTo>
                    <a:pt x="1582" y="313"/>
                    <a:pt x="1754" y="492"/>
                    <a:pt x="1754" y="710"/>
                  </a:cubicBezTo>
                  <a:cubicBezTo>
                    <a:pt x="1754" y="834"/>
                    <a:pt x="1697" y="951"/>
                    <a:pt x="1596" y="1033"/>
                  </a:cubicBezTo>
                  <a:cubicBezTo>
                    <a:pt x="1570" y="1054"/>
                    <a:pt x="1535" y="1065"/>
                    <a:pt x="1493" y="106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6" name="Freeform 137">
              <a:extLst>
                <a:ext uri="{FF2B5EF4-FFF2-40B4-BE49-F238E27FC236}">
                  <a16:creationId xmlns:a16="http://schemas.microsoft.com/office/drawing/2014/main" id="{AF770B43-4CA9-4E5E-B24D-66C289C7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7965" y="379784"/>
              <a:ext cx="78422" cy="77984"/>
            </a:xfrm>
            <a:custGeom>
              <a:avLst/>
              <a:gdLst>
                <a:gd name="T0" fmla="*/ 2147483646 w 139"/>
                <a:gd name="T1" fmla="*/ 2147483646 h 139"/>
                <a:gd name="T2" fmla="*/ 2147483646 w 139"/>
                <a:gd name="T3" fmla="*/ 2147483646 h 139"/>
                <a:gd name="T4" fmla="*/ 0 w 139"/>
                <a:gd name="T5" fmla="*/ 2147483646 h 139"/>
                <a:gd name="T6" fmla="*/ 2147483646 w 139"/>
                <a:gd name="T7" fmla="*/ 0 h 139"/>
                <a:gd name="T8" fmla="*/ 2147483646 w 139"/>
                <a:gd name="T9" fmla="*/ 2147483646 h 139"/>
                <a:gd name="T10" fmla="*/ 2147483646 w 139"/>
                <a:gd name="T11" fmla="*/ 2147483646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2"/>
                    <a:pt x="31" y="0"/>
                    <a:pt x="69" y="0"/>
                  </a:cubicBezTo>
                  <a:cubicBezTo>
                    <a:pt x="108" y="0"/>
                    <a:pt x="139" y="32"/>
                    <a:pt x="139" y="70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7" name="Freeform 138">
              <a:extLst>
                <a:ext uri="{FF2B5EF4-FFF2-40B4-BE49-F238E27FC236}">
                  <a16:creationId xmlns:a16="http://schemas.microsoft.com/office/drawing/2014/main" id="{939CC10B-63E1-49B6-BB5A-076CF3859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6656" y="379784"/>
              <a:ext cx="78422" cy="77984"/>
            </a:xfrm>
            <a:custGeom>
              <a:avLst/>
              <a:gdLst>
                <a:gd name="T0" fmla="*/ 2147483646 w 139"/>
                <a:gd name="T1" fmla="*/ 2147483646 h 139"/>
                <a:gd name="T2" fmla="*/ 2147483646 w 139"/>
                <a:gd name="T3" fmla="*/ 2147483646 h 139"/>
                <a:gd name="T4" fmla="*/ 0 w 139"/>
                <a:gd name="T5" fmla="*/ 2147483646 h 139"/>
                <a:gd name="T6" fmla="*/ 2147483646 w 139"/>
                <a:gd name="T7" fmla="*/ 0 h 139"/>
                <a:gd name="T8" fmla="*/ 2147483646 w 139"/>
                <a:gd name="T9" fmla="*/ 2147483646 h 139"/>
                <a:gd name="T10" fmla="*/ 2147483646 w 139"/>
                <a:gd name="T11" fmla="*/ 2147483646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1" y="139"/>
                    <a:pt x="0" y="108"/>
                    <a:pt x="0" y="70"/>
                  </a:cubicBezTo>
                  <a:cubicBezTo>
                    <a:pt x="0" y="32"/>
                    <a:pt x="31" y="0"/>
                    <a:pt x="69" y="0"/>
                  </a:cubicBezTo>
                  <a:cubicBezTo>
                    <a:pt x="108" y="0"/>
                    <a:pt x="139" y="32"/>
                    <a:pt x="139" y="70"/>
                  </a:cubicBezTo>
                  <a:cubicBezTo>
                    <a:pt x="139" y="108"/>
                    <a:pt x="108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4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grpSp>
          <p:nvGrpSpPr>
            <p:cNvPr id="48" name="组合 85">
              <a:extLst>
                <a:ext uri="{FF2B5EF4-FFF2-40B4-BE49-F238E27FC236}">
                  <a16:creationId xmlns:a16="http://schemas.microsoft.com/office/drawing/2014/main" id="{FF99298D-8C9E-4AAD-BE21-C61215C55C45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2280023" y="-196204"/>
              <a:ext cx="404537" cy="693357"/>
              <a:chOff x="1099697" y="2969105"/>
              <a:chExt cx="220456" cy="377851"/>
            </a:xfrm>
          </p:grpSpPr>
          <p:sp>
            <p:nvSpPr>
              <p:cNvPr id="49" name="任意多边形 86">
                <a:extLst>
                  <a:ext uri="{FF2B5EF4-FFF2-40B4-BE49-F238E27FC236}">
                    <a16:creationId xmlns:a16="http://schemas.microsoft.com/office/drawing/2014/main" id="{74A8BBB4-29B4-4335-9CA8-C1EC91800FD9}"/>
                  </a:ext>
                </a:extLst>
              </p:cNvPr>
              <p:cNvSpPr/>
              <p:nvPr/>
            </p:nvSpPr>
            <p:spPr>
              <a:xfrm>
                <a:off x="1099697" y="2969105"/>
                <a:ext cx="216215" cy="377851"/>
              </a:xfrm>
              <a:custGeom>
                <a:avLst/>
                <a:gdLst/>
                <a:ahLst/>
                <a:cxnLst/>
                <a:rect l="0" t="0" r="0" b="0"/>
                <a:pathLst>
                  <a:path w="729" h="1272">
                    <a:moveTo>
                      <a:pt x="493" y="1271"/>
                    </a:moveTo>
                    <a:cubicBezTo>
                      <a:pt x="400" y="1271"/>
                      <a:pt x="317" y="1219"/>
                      <a:pt x="280" y="1141"/>
                    </a:cubicBezTo>
                    <a:cubicBezTo>
                      <a:pt x="169" y="1144"/>
                      <a:pt x="66" y="1048"/>
                      <a:pt x="54" y="921"/>
                    </a:cubicBezTo>
                    <a:cubicBezTo>
                      <a:pt x="51" y="895"/>
                      <a:pt x="51" y="867"/>
                      <a:pt x="57" y="841"/>
                    </a:cubicBezTo>
                    <a:cubicBezTo>
                      <a:pt x="21" y="789"/>
                      <a:pt x="0" y="721"/>
                      <a:pt x="0" y="651"/>
                    </a:cubicBezTo>
                    <a:cubicBezTo>
                      <a:pt x="0" y="536"/>
                      <a:pt x="51" y="435"/>
                      <a:pt x="129" y="391"/>
                    </a:cubicBezTo>
                    <a:lnTo>
                      <a:pt x="129" y="377"/>
                    </a:lnTo>
                    <a:cubicBezTo>
                      <a:pt x="129" y="249"/>
                      <a:pt x="215" y="146"/>
                      <a:pt x="327" y="133"/>
                    </a:cubicBezTo>
                    <a:cubicBezTo>
                      <a:pt x="357" y="55"/>
                      <a:pt x="437" y="0"/>
                      <a:pt x="520" y="0"/>
                    </a:cubicBezTo>
                    <a:cubicBezTo>
                      <a:pt x="635" y="0"/>
                      <a:pt x="728" y="94"/>
                      <a:pt x="728" y="208"/>
                    </a:cubicBezTo>
                    <a:lnTo>
                      <a:pt x="728" y="1053"/>
                    </a:lnTo>
                    <a:cubicBezTo>
                      <a:pt x="728" y="1172"/>
                      <a:pt x="624" y="1271"/>
                      <a:pt x="493" y="1271"/>
                    </a:cubicBezTo>
                    <a:close/>
                    <a:moveTo>
                      <a:pt x="315" y="1087"/>
                    </a:moveTo>
                    <a:lnTo>
                      <a:pt x="323" y="1106"/>
                    </a:lnTo>
                    <a:cubicBezTo>
                      <a:pt x="349" y="1174"/>
                      <a:pt x="417" y="1221"/>
                      <a:pt x="495" y="1221"/>
                    </a:cubicBezTo>
                    <a:cubicBezTo>
                      <a:pt x="595" y="1221"/>
                      <a:pt x="677" y="1145"/>
                      <a:pt x="677" y="1052"/>
                    </a:cubicBezTo>
                    <a:lnTo>
                      <a:pt x="677" y="207"/>
                    </a:lnTo>
                    <a:cubicBezTo>
                      <a:pt x="677" y="121"/>
                      <a:pt x="607" y="51"/>
                      <a:pt x="521" y="51"/>
                    </a:cubicBezTo>
                    <a:cubicBezTo>
                      <a:pt x="452" y="50"/>
                      <a:pt x="390" y="98"/>
                      <a:pt x="369" y="162"/>
                    </a:cubicBezTo>
                    <a:lnTo>
                      <a:pt x="364" y="181"/>
                    </a:lnTo>
                    <a:lnTo>
                      <a:pt x="346" y="181"/>
                    </a:lnTo>
                    <a:cubicBezTo>
                      <a:pt x="254" y="183"/>
                      <a:pt x="182" y="272"/>
                      <a:pt x="182" y="376"/>
                    </a:cubicBezTo>
                    <a:cubicBezTo>
                      <a:pt x="182" y="384"/>
                      <a:pt x="182" y="392"/>
                      <a:pt x="185" y="400"/>
                    </a:cubicBezTo>
                    <a:lnTo>
                      <a:pt x="187" y="418"/>
                    </a:lnTo>
                    <a:lnTo>
                      <a:pt x="169" y="426"/>
                    </a:lnTo>
                    <a:cubicBezTo>
                      <a:pt x="99" y="457"/>
                      <a:pt x="53" y="549"/>
                      <a:pt x="53" y="647"/>
                    </a:cubicBezTo>
                    <a:cubicBezTo>
                      <a:pt x="53" y="711"/>
                      <a:pt x="71" y="771"/>
                      <a:pt x="104" y="816"/>
                    </a:cubicBezTo>
                    <a:lnTo>
                      <a:pt x="112" y="826"/>
                    </a:lnTo>
                    <a:lnTo>
                      <a:pt x="109" y="839"/>
                    </a:lnTo>
                    <a:cubicBezTo>
                      <a:pt x="104" y="863"/>
                      <a:pt x="101" y="888"/>
                      <a:pt x="104" y="914"/>
                    </a:cubicBezTo>
                    <a:cubicBezTo>
                      <a:pt x="117" y="1020"/>
                      <a:pt x="203" y="1099"/>
                      <a:pt x="294" y="1089"/>
                    </a:cubicBezTo>
                    <a:lnTo>
                      <a:pt x="315" y="1087"/>
                    </a:ln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50" name="任意多边形 87">
                <a:extLst>
                  <a:ext uri="{FF2B5EF4-FFF2-40B4-BE49-F238E27FC236}">
                    <a16:creationId xmlns:a16="http://schemas.microsoft.com/office/drawing/2014/main" id="{A74E7BDA-678E-47C5-B4CA-831EB829404B}"/>
                  </a:ext>
                </a:extLst>
              </p:cNvPr>
              <p:cNvSpPr/>
              <p:nvPr/>
            </p:nvSpPr>
            <p:spPr>
              <a:xfrm>
                <a:off x="1185281" y="3000096"/>
                <a:ext cx="134872" cy="269219"/>
              </a:xfrm>
              <a:custGeom>
                <a:avLst/>
                <a:gdLst/>
                <a:ahLst/>
                <a:cxnLst/>
                <a:rect l="0" t="0" r="0" b="0"/>
                <a:pathLst>
                  <a:path w="453" h="905">
                    <a:moveTo>
                      <a:pt x="246" y="268"/>
                    </a:moveTo>
                    <a:cubicBezTo>
                      <a:pt x="245" y="268"/>
                      <a:pt x="245" y="268"/>
                      <a:pt x="244" y="268"/>
                    </a:cubicBezTo>
                    <a:lnTo>
                      <a:pt x="244" y="268"/>
                    </a:lnTo>
                    <a:lnTo>
                      <a:pt x="246" y="268"/>
                    </a:lnTo>
                    <a:close/>
                    <a:moveTo>
                      <a:pt x="37" y="60"/>
                    </a:moveTo>
                    <a:cubicBezTo>
                      <a:pt x="37" y="38"/>
                      <a:pt x="40" y="20"/>
                      <a:pt x="45" y="0"/>
                    </a:cubicBezTo>
                    <a:lnTo>
                      <a:pt x="94" y="16"/>
                    </a:lnTo>
                    <a:cubicBezTo>
                      <a:pt x="89" y="32"/>
                      <a:pt x="89" y="45"/>
                      <a:pt x="89" y="61"/>
                    </a:cubicBezTo>
                    <a:cubicBezTo>
                      <a:pt x="89" y="147"/>
                      <a:pt x="159" y="217"/>
                      <a:pt x="244" y="217"/>
                    </a:cubicBezTo>
                    <a:lnTo>
                      <a:pt x="244" y="268"/>
                    </a:lnTo>
                    <a:cubicBezTo>
                      <a:pt x="130" y="267"/>
                      <a:pt x="37" y="174"/>
                      <a:pt x="37" y="60"/>
                    </a:cubicBezTo>
                    <a:close/>
                    <a:moveTo>
                      <a:pt x="65" y="533"/>
                    </a:moveTo>
                    <a:cubicBezTo>
                      <a:pt x="41" y="533"/>
                      <a:pt x="20" y="528"/>
                      <a:pt x="0" y="515"/>
                    </a:cubicBezTo>
                    <a:lnTo>
                      <a:pt x="27" y="470"/>
                    </a:lnTo>
                    <a:cubicBezTo>
                      <a:pt x="73" y="499"/>
                      <a:pt x="127" y="465"/>
                      <a:pt x="165" y="424"/>
                    </a:cubicBezTo>
                    <a:cubicBezTo>
                      <a:pt x="206" y="375"/>
                      <a:pt x="264" y="346"/>
                      <a:pt x="316" y="346"/>
                    </a:cubicBezTo>
                    <a:cubicBezTo>
                      <a:pt x="357" y="346"/>
                      <a:pt x="394" y="364"/>
                      <a:pt x="421" y="395"/>
                    </a:cubicBezTo>
                    <a:cubicBezTo>
                      <a:pt x="434" y="411"/>
                      <a:pt x="445" y="425"/>
                      <a:pt x="452" y="441"/>
                    </a:cubicBezTo>
                    <a:lnTo>
                      <a:pt x="405" y="462"/>
                    </a:lnTo>
                    <a:cubicBezTo>
                      <a:pt x="400" y="449"/>
                      <a:pt x="392" y="436"/>
                      <a:pt x="382" y="426"/>
                    </a:cubicBezTo>
                    <a:cubicBezTo>
                      <a:pt x="363" y="405"/>
                      <a:pt x="341" y="396"/>
                      <a:pt x="313" y="396"/>
                    </a:cubicBezTo>
                    <a:cubicBezTo>
                      <a:pt x="273" y="396"/>
                      <a:pt x="233" y="420"/>
                      <a:pt x="202" y="455"/>
                    </a:cubicBezTo>
                    <a:cubicBezTo>
                      <a:pt x="160" y="507"/>
                      <a:pt x="111" y="533"/>
                      <a:pt x="65" y="533"/>
                    </a:cubicBezTo>
                    <a:close/>
                    <a:moveTo>
                      <a:pt x="394" y="168"/>
                    </a:moveTo>
                    <a:cubicBezTo>
                      <a:pt x="318" y="168"/>
                      <a:pt x="251" y="122"/>
                      <a:pt x="222" y="44"/>
                    </a:cubicBezTo>
                    <a:lnTo>
                      <a:pt x="271" y="25"/>
                    </a:lnTo>
                    <a:cubicBezTo>
                      <a:pt x="295" y="90"/>
                      <a:pt x="357" y="126"/>
                      <a:pt x="421" y="111"/>
                    </a:cubicBezTo>
                    <a:lnTo>
                      <a:pt x="432" y="162"/>
                    </a:lnTo>
                    <a:cubicBezTo>
                      <a:pt x="417" y="168"/>
                      <a:pt x="407" y="168"/>
                      <a:pt x="394" y="168"/>
                    </a:cubicBezTo>
                    <a:close/>
                    <a:moveTo>
                      <a:pt x="269" y="904"/>
                    </a:moveTo>
                    <a:lnTo>
                      <a:pt x="221" y="886"/>
                    </a:lnTo>
                    <a:cubicBezTo>
                      <a:pt x="251" y="797"/>
                      <a:pt x="341" y="747"/>
                      <a:pt x="430" y="766"/>
                    </a:cubicBezTo>
                    <a:lnTo>
                      <a:pt x="420" y="817"/>
                    </a:lnTo>
                    <a:cubicBezTo>
                      <a:pt x="355" y="804"/>
                      <a:pt x="295" y="839"/>
                      <a:pt x="269" y="904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51" name="任意多边形 88">
                <a:extLst>
                  <a:ext uri="{FF2B5EF4-FFF2-40B4-BE49-F238E27FC236}">
                    <a16:creationId xmlns:a16="http://schemas.microsoft.com/office/drawing/2014/main" id="{AE68FE0F-3160-4F2A-A292-121D59AC4CDE}"/>
                  </a:ext>
                </a:extLst>
              </p:cNvPr>
              <p:cNvSpPr/>
              <p:nvPr/>
            </p:nvSpPr>
            <p:spPr>
              <a:xfrm>
                <a:off x="1157466" y="3049952"/>
                <a:ext cx="64550" cy="193124"/>
              </a:xfrm>
              <a:custGeom>
                <a:avLst/>
                <a:gdLst/>
                <a:ahLst/>
                <a:cxnLst/>
                <a:rect l="0" t="0" r="0" b="0"/>
                <a:pathLst>
                  <a:path w="216" h="650">
                    <a:moveTo>
                      <a:pt x="129" y="129"/>
                    </a:moveTo>
                    <a:lnTo>
                      <a:pt x="78" y="129"/>
                    </a:lnTo>
                    <a:cubicBezTo>
                      <a:pt x="78" y="61"/>
                      <a:pt x="141" y="15"/>
                      <a:pt x="202" y="0"/>
                    </a:cubicBezTo>
                    <a:lnTo>
                      <a:pt x="215" y="49"/>
                    </a:lnTo>
                    <a:cubicBezTo>
                      <a:pt x="174" y="62"/>
                      <a:pt x="129" y="91"/>
                      <a:pt x="129" y="129"/>
                    </a:cubicBezTo>
                    <a:close/>
                    <a:moveTo>
                      <a:pt x="124" y="649"/>
                    </a:moveTo>
                    <a:cubicBezTo>
                      <a:pt x="61" y="634"/>
                      <a:pt x="0" y="586"/>
                      <a:pt x="0" y="520"/>
                    </a:cubicBezTo>
                    <a:lnTo>
                      <a:pt x="51" y="520"/>
                    </a:lnTo>
                    <a:cubicBezTo>
                      <a:pt x="51" y="560"/>
                      <a:pt x="96" y="589"/>
                      <a:pt x="135" y="598"/>
                    </a:cubicBezTo>
                    <a:lnTo>
                      <a:pt x="124" y="649"/>
                    </a:ln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52" name="任意多边形 89">
                <a:extLst>
                  <a:ext uri="{FF2B5EF4-FFF2-40B4-BE49-F238E27FC236}">
                    <a16:creationId xmlns:a16="http://schemas.microsoft.com/office/drawing/2014/main" id="{C204E091-06FD-4B38-9F57-A841A0C69C4D}"/>
                  </a:ext>
                </a:extLst>
              </p:cNvPr>
              <p:cNvSpPr/>
              <p:nvPr/>
            </p:nvSpPr>
            <p:spPr>
              <a:xfrm>
                <a:off x="1157466" y="3111878"/>
                <a:ext cx="124901" cy="189975"/>
              </a:xfrm>
              <a:custGeom>
                <a:avLst/>
                <a:gdLst/>
                <a:ahLst/>
                <a:cxnLst/>
                <a:rect l="0" t="0" r="0" b="0"/>
                <a:pathLst>
                  <a:path w="417" h="641">
                    <a:moveTo>
                      <a:pt x="107" y="640"/>
                    </a:moveTo>
                    <a:cubicBezTo>
                      <a:pt x="88" y="605"/>
                      <a:pt x="78" y="570"/>
                      <a:pt x="78" y="534"/>
                    </a:cubicBezTo>
                    <a:cubicBezTo>
                      <a:pt x="78" y="419"/>
                      <a:pt x="169" y="326"/>
                      <a:pt x="286" y="316"/>
                    </a:cubicBezTo>
                    <a:lnTo>
                      <a:pt x="286" y="314"/>
                    </a:lnTo>
                    <a:cubicBezTo>
                      <a:pt x="286" y="250"/>
                      <a:pt x="361" y="184"/>
                      <a:pt x="416" y="184"/>
                    </a:cubicBezTo>
                    <a:lnTo>
                      <a:pt x="416" y="236"/>
                    </a:lnTo>
                    <a:cubicBezTo>
                      <a:pt x="389" y="236"/>
                      <a:pt x="338" y="282"/>
                      <a:pt x="338" y="314"/>
                    </a:cubicBezTo>
                    <a:lnTo>
                      <a:pt x="338" y="365"/>
                    </a:lnTo>
                    <a:lnTo>
                      <a:pt x="311" y="365"/>
                    </a:lnTo>
                    <a:cubicBezTo>
                      <a:pt x="211" y="365"/>
                      <a:pt x="129" y="440"/>
                      <a:pt x="129" y="534"/>
                    </a:cubicBezTo>
                    <a:cubicBezTo>
                      <a:pt x="129" y="563"/>
                      <a:pt x="137" y="591"/>
                      <a:pt x="153" y="615"/>
                    </a:cubicBezTo>
                    <a:lnTo>
                      <a:pt x="107" y="640"/>
                    </a:lnTo>
                    <a:close/>
                    <a:moveTo>
                      <a:pt x="0" y="232"/>
                    </a:moveTo>
                    <a:lnTo>
                      <a:pt x="0" y="180"/>
                    </a:lnTo>
                    <a:cubicBezTo>
                      <a:pt x="36" y="180"/>
                      <a:pt x="65" y="152"/>
                      <a:pt x="65" y="116"/>
                    </a:cubicBezTo>
                    <a:cubicBezTo>
                      <a:pt x="65" y="81"/>
                      <a:pt x="36" y="51"/>
                      <a:pt x="0" y="51"/>
                    </a:cubicBezTo>
                    <a:lnTo>
                      <a:pt x="0" y="0"/>
                    </a:lnTo>
                    <a:cubicBezTo>
                      <a:pt x="65" y="0"/>
                      <a:pt x="116" y="51"/>
                      <a:pt x="116" y="116"/>
                    </a:cubicBezTo>
                    <a:cubicBezTo>
                      <a:pt x="117" y="180"/>
                      <a:pt x="65" y="232"/>
                      <a:pt x="0" y="232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pic>
        <p:nvPicPr>
          <p:cNvPr id="53" name="图形 52">
            <a:extLst>
              <a:ext uri="{FF2B5EF4-FFF2-40B4-BE49-F238E27FC236}">
                <a16:creationId xmlns:a16="http://schemas.microsoft.com/office/drawing/2014/main" id="{841F0211-0717-44D4-92AA-1719EC159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1058" y="4579469"/>
            <a:ext cx="707282" cy="7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9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8D34F9F-9B17-4115-814D-EED56AE95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7" y="1173480"/>
            <a:ext cx="8682908" cy="3665149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EA00C65-D358-40A4-BF00-DC404CD607FA}"/>
              </a:ext>
            </a:extLst>
          </p:cNvPr>
          <p:cNvSpPr/>
          <p:nvPr/>
        </p:nvSpPr>
        <p:spPr>
          <a:xfrm>
            <a:off x="2625768" y="1660730"/>
            <a:ext cx="1087654" cy="52338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1B4A31A-78E4-448E-852D-F2465268029E}"/>
              </a:ext>
            </a:extLst>
          </p:cNvPr>
          <p:cNvSpPr/>
          <p:nvPr/>
        </p:nvSpPr>
        <p:spPr>
          <a:xfrm>
            <a:off x="7335632" y="1561398"/>
            <a:ext cx="1087654" cy="52338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283D7D-5481-4C20-8509-1791A2CDE86A}"/>
              </a:ext>
            </a:extLst>
          </p:cNvPr>
          <p:cNvSpPr/>
          <p:nvPr/>
        </p:nvSpPr>
        <p:spPr>
          <a:xfrm>
            <a:off x="5477224" y="1948025"/>
            <a:ext cx="1182260" cy="10849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339898-92C4-434D-887A-D1321782199D}"/>
              </a:ext>
            </a:extLst>
          </p:cNvPr>
          <p:cNvSpPr txBox="1"/>
          <p:nvPr/>
        </p:nvSpPr>
        <p:spPr>
          <a:xfrm>
            <a:off x="1872553" y="1291398"/>
            <a:ext cx="137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发送端</a:t>
            </a:r>
            <a:endParaRPr lang="zh-CN" altLang="en-US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6A1411-A27A-43A2-AE01-3915591311E2}"/>
              </a:ext>
            </a:extLst>
          </p:cNvPr>
          <p:cNvSpPr txBox="1"/>
          <p:nvPr/>
        </p:nvSpPr>
        <p:spPr>
          <a:xfrm>
            <a:off x="7879459" y="1241873"/>
            <a:ext cx="137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接收端</a:t>
            </a:r>
            <a:endParaRPr lang="zh-CN" altLang="en-US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F94DD4-A6F4-46B3-A674-8380762845D6}"/>
              </a:ext>
            </a:extLst>
          </p:cNvPr>
          <p:cNvSpPr txBox="1"/>
          <p:nvPr/>
        </p:nvSpPr>
        <p:spPr>
          <a:xfrm>
            <a:off x="5378944" y="3032994"/>
            <a:ext cx="137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待感知物体</a:t>
            </a:r>
            <a:endParaRPr lang="zh-CN" altLang="en-US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34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E66F82D7-D6DB-4430-B0BE-DEFCBDE5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0" y="2583218"/>
            <a:ext cx="4006066" cy="2760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5414F6-8F3B-407B-BAAE-A3FE75046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56" y="4308075"/>
            <a:ext cx="1411915" cy="14119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866C67-59FA-482F-AD32-AE74AAE69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61" y="5084064"/>
            <a:ext cx="431964" cy="4319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24F25C4-0239-4382-B37C-149141A2A7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5" y="4308075"/>
            <a:ext cx="1411915" cy="14119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C2D749-CC7F-46B1-ABFD-1924DF200C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62" y="5084064"/>
            <a:ext cx="431964" cy="43196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94E1075-2243-46A9-8075-4F34D64DB1C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660904" y="5084064"/>
            <a:ext cx="1544757" cy="21598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13A583-AC7F-4C6C-9C1A-F528C824929C}"/>
              </a:ext>
            </a:extLst>
          </p:cNvPr>
          <p:cNvCxnSpPr>
            <a:stCxn id="12" idx="0"/>
          </p:cNvCxnSpPr>
          <p:nvPr/>
        </p:nvCxnSpPr>
        <p:spPr>
          <a:xfrm flipV="1">
            <a:off x="4421643" y="3995928"/>
            <a:ext cx="1494525" cy="1088136"/>
          </a:xfrm>
          <a:prstGeom prst="line">
            <a:avLst/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EC6B629-6580-478B-B37E-E2E6540B510B}"/>
              </a:ext>
            </a:extLst>
          </p:cNvPr>
          <p:cNvCxnSpPr/>
          <p:nvPr/>
        </p:nvCxnSpPr>
        <p:spPr>
          <a:xfrm flipH="1">
            <a:off x="2660904" y="3995928"/>
            <a:ext cx="3255264" cy="953818"/>
          </a:xfrm>
          <a:prstGeom prst="straightConnector1">
            <a:avLst/>
          </a:prstGeom>
          <a:ln w="317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C80E543-4137-4341-B9FA-1B9D1DC85DA1}"/>
              </a:ext>
            </a:extLst>
          </p:cNvPr>
          <p:cNvCxnSpPr>
            <a:stCxn id="14" idx="3"/>
          </p:cNvCxnSpPr>
          <p:nvPr/>
        </p:nvCxnSpPr>
        <p:spPr>
          <a:xfrm flipV="1">
            <a:off x="8498626" y="5084064"/>
            <a:ext cx="1294598" cy="21598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9177333-ECE5-4CA0-AD6E-36F0E207E0FA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492240" y="3995928"/>
            <a:ext cx="1790404" cy="1088136"/>
          </a:xfrm>
          <a:prstGeom prst="line">
            <a:avLst/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93C7119-689F-4FDB-821B-7F24255270F6}"/>
              </a:ext>
            </a:extLst>
          </p:cNvPr>
          <p:cNvCxnSpPr/>
          <p:nvPr/>
        </p:nvCxnSpPr>
        <p:spPr>
          <a:xfrm>
            <a:off x="6501384" y="3995928"/>
            <a:ext cx="3099816" cy="850392"/>
          </a:xfrm>
          <a:prstGeom prst="straightConnector1">
            <a:avLst/>
          </a:prstGeom>
          <a:ln w="317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9E6AE31-0F31-46C1-BC73-CF2BE03CED8C}"/>
              </a:ext>
            </a:extLst>
          </p:cNvPr>
          <p:cNvSpPr txBox="1"/>
          <p:nvPr/>
        </p:nvSpPr>
        <p:spPr>
          <a:xfrm>
            <a:off x="1718764" y="5516028"/>
            <a:ext cx="1544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边缘节点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E9EAEB-25AC-4B0B-84B9-CE397B134EB9}"/>
              </a:ext>
            </a:extLst>
          </p:cNvPr>
          <p:cNvSpPr txBox="1"/>
          <p:nvPr/>
        </p:nvSpPr>
        <p:spPr>
          <a:xfrm rot="20986904">
            <a:off x="8379289" y="5171706"/>
            <a:ext cx="1972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视距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LOS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AE9C6A5-121C-4838-A6FB-099332208A55}"/>
              </a:ext>
            </a:extLst>
          </p:cNvPr>
          <p:cNvSpPr txBox="1"/>
          <p:nvPr/>
        </p:nvSpPr>
        <p:spPr>
          <a:xfrm>
            <a:off x="2508344" y="2698350"/>
            <a:ext cx="2702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数据聚合传输</a:t>
            </a:r>
            <a:endParaRPr lang="en-US" altLang="zh-CN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3839FEC-C624-4164-907E-6C523C27C6C7}"/>
              </a:ext>
            </a:extLst>
          </p:cNvPr>
          <p:cNvSpPr txBox="1"/>
          <p:nvPr/>
        </p:nvSpPr>
        <p:spPr>
          <a:xfrm rot="868318">
            <a:off x="7390608" y="4156561"/>
            <a:ext cx="2671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非视距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N-LOS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F92ACE-073E-4ED8-9185-72FAD18649F9}"/>
              </a:ext>
            </a:extLst>
          </p:cNvPr>
          <p:cNvGrpSpPr/>
          <p:nvPr/>
        </p:nvGrpSpPr>
        <p:grpSpPr>
          <a:xfrm>
            <a:off x="4154516" y="691335"/>
            <a:ext cx="1905000" cy="1905000"/>
            <a:chOff x="4288536" y="216251"/>
            <a:chExt cx="1905000" cy="1905000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4E6D5D3-D36C-4CD6-9392-990FE5090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8536" y="216251"/>
              <a:ext cx="1905000" cy="1905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6D76F91-2D4E-4701-8E42-10198A41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260" y="871114"/>
              <a:ext cx="746052" cy="746052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AE7EA98-EEBF-48D8-A6EB-5354CA02F409}"/>
              </a:ext>
            </a:extLst>
          </p:cNvPr>
          <p:cNvGrpSpPr/>
          <p:nvPr/>
        </p:nvGrpSpPr>
        <p:grpSpPr>
          <a:xfrm>
            <a:off x="9693021" y="3220850"/>
            <a:ext cx="1411916" cy="1485394"/>
            <a:chOff x="10061659" y="2186272"/>
            <a:chExt cx="1411916" cy="1485394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577580C-36FA-4AE1-BF2C-DD6F1161B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1659" y="2186272"/>
              <a:ext cx="1411916" cy="1485394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051ECB3-1E18-4A7E-9A56-A67949FEE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90630" y="2414016"/>
              <a:ext cx="753973" cy="731224"/>
            </a:xfrm>
            <a:prstGeom prst="rect">
              <a:avLst/>
            </a:prstGeom>
          </p:spPr>
        </p:pic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62A097E-6BEC-4C6B-85DA-285D8B00ECB4}"/>
              </a:ext>
            </a:extLst>
          </p:cNvPr>
          <p:cNvGrpSpPr/>
          <p:nvPr/>
        </p:nvGrpSpPr>
        <p:grpSpPr>
          <a:xfrm>
            <a:off x="1341653" y="3225110"/>
            <a:ext cx="1411915" cy="1485394"/>
            <a:chOff x="1241433" y="2309177"/>
            <a:chExt cx="1411915" cy="1485394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E740826A-A1A2-4AE6-8EC1-6BBA7646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1433" y="2309177"/>
              <a:ext cx="1411915" cy="1485394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6245FEA-22E1-4512-A466-49755D16A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9079" y="2531694"/>
              <a:ext cx="749543" cy="743437"/>
            </a:xfrm>
            <a:prstGeom prst="rect">
              <a:avLst/>
            </a:prstGeom>
          </p:spPr>
        </p:pic>
      </p:grpSp>
      <p:sp>
        <p:nvSpPr>
          <p:cNvPr id="48" name="泪滴形 47">
            <a:extLst>
              <a:ext uri="{FF2B5EF4-FFF2-40B4-BE49-F238E27FC236}">
                <a16:creationId xmlns:a16="http://schemas.microsoft.com/office/drawing/2014/main" id="{0FF233A1-4A06-4EF2-AC18-B75A3BA1ED64}"/>
              </a:ext>
            </a:extLst>
          </p:cNvPr>
          <p:cNvSpPr/>
          <p:nvPr/>
        </p:nvSpPr>
        <p:spPr>
          <a:xfrm rot="13396967">
            <a:off x="6138134" y="754244"/>
            <a:ext cx="1928528" cy="1934288"/>
          </a:xfrm>
          <a:prstGeom prst="teardrop">
            <a:avLst>
              <a:gd name="adj" fmla="val 83433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4F2364-CD0E-4432-B546-0162D6574305}"/>
              </a:ext>
            </a:extLst>
          </p:cNvPr>
          <p:cNvSpPr/>
          <p:nvPr/>
        </p:nvSpPr>
        <p:spPr>
          <a:xfrm>
            <a:off x="6497103" y="212986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信息融合</a:t>
            </a:r>
            <a:endParaRPr lang="en-US" altLang="zh-CN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D347032-2432-4898-8095-C4F061CD7BB7}"/>
              </a:ext>
            </a:extLst>
          </p:cNvPr>
          <p:cNvSpPr txBox="1"/>
          <p:nvPr/>
        </p:nvSpPr>
        <p:spPr>
          <a:xfrm>
            <a:off x="3859784" y="5516028"/>
            <a:ext cx="1544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设备终端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5266F9B7-7C02-49E5-A7B3-E3FB3E282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803" y="1028759"/>
            <a:ext cx="1258888" cy="1131406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FCEE1C0-C510-450C-83DE-36A7C5964B8E}"/>
              </a:ext>
            </a:extLst>
          </p:cNvPr>
          <p:cNvCxnSpPr/>
          <p:nvPr/>
        </p:nvCxnSpPr>
        <p:spPr>
          <a:xfrm flipV="1">
            <a:off x="2753568" y="2329917"/>
            <a:ext cx="2101896" cy="2142920"/>
          </a:xfrm>
          <a:prstGeom prst="straightConnector1">
            <a:avLst/>
          </a:prstGeom>
          <a:ln w="69850" cmpd="dbl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3C674EB-812B-4F60-83D2-1265D338ACB1}"/>
              </a:ext>
            </a:extLst>
          </p:cNvPr>
          <p:cNvCxnSpPr/>
          <p:nvPr/>
        </p:nvCxnSpPr>
        <p:spPr>
          <a:xfrm flipH="1" flipV="1">
            <a:off x="7927848" y="2583218"/>
            <a:ext cx="1865376" cy="1773398"/>
          </a:xfrm>
          <a:prstGeom prst="straightConnector1">
            <a:avLst/>
          </a:prstGeom>
          <a:ln w="69850" cmpd="dbl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2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315126" y="754058"/>
            <a:ext cx="800219" cy="5000325"/>
            <a:chOff x="1076935" y="980788"/>
            <a:chExt cx="800219" cy="4217153"/>
          </a:xfrm>
        </p:grpSpPr>
        <p:sp>
          <p:nvSpPr>
            <p:cNvPr id="3" name="圆角矩形 3"/>
            <p:cNvSpPr/>
            <p:nvPr/>
          </p:nvSpPr>
          <p:spPr>
            <a:xfrm>
              <a:off x="1161263" y="980788"/>
              <a:ext cx="626130" cy="421715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76935" y="1053133"/>
              <a:ext cx="800219" cy="4023307"/>
            </a:xfrm>
            <a:prstGeom prst="rect">
              <a:avLst/>
            </a:prstGeom>
            <a:noFill/>
          </p:spPr>
          <p:txBody>
            <a:bodyPr vert="eaVert" wrap="square" rtlCol="0" anchor="ctr" anchorCtr="0">
              <a:spAutoFit/>
            </a:bodyPr>
            <a:lstStyle/>
            <a:p>
              <a:pPr algn="ctr"/>
              <a:r>
                <a:rPr lang="zh-CN" altLang="en-US" sz="20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边端网络中通感算一体的多目标协同机理</a:t>
              </a:r>
            </a:p>
          </p:txBody>
        </p:sp>
      </p:grpSp>
      <p:sp>
        <p:nvSpPr>
          <p:cNvPr id="6" name="右箭头 14"/>
          <p:cNvSpPr/>
          <p:nvPr/>
        </p:nvSpPr>
        <p:spPr>
          <a:xfrm>
            <a:off x="2032536" y="3062482"/>
            <a:ext cx="492443" cy="4524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654884" y="1480990"/>
            <a:ext cx="3169240" cy="696946"/>
            <a:chOff x="2720562" y="1430520"/>
            <a:chExt cx="3169240" cy="696946"/>
          </a:xfrm>
        </p:grpSpPr>
        <p:sp>
          <p:nvSpPr>
            <p:cNvPr id="7" name="圆角矩形 16"/>
            <p:cNvSpPr/>
            <p:nvPr/>
          </p:nvSpPr>
          <p:spPr>
            <a:xfrm>
              <a:off x="2720562" y="1462166"/>
              <a:ext cx="3169240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89734" y="1430520"/>
              <a:ext cx="2883261" cy="65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通信、感知与计算的多目标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性</a:t>
              </a: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能边界理论分析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654881" y="4346781"/>
            <a:ext cx="3169243" cy="672295"/>
            <a:chOff x="2686152" y="3990851"/>
            <a:chExt cx="3169243" cy="672295"/>
          </a:xfrm>
        </p:grpSpPr>
        <p:sp>
          <p:nvSpPr>
            <p:cNvPr id="9" name="圆角矩形 18"/>
            <p:cNvSpPr/>
            <p:nvPr/>
          </p:nvSpPr>
          <p:spPr>
            <a:xfrm>
              <a:off x="2686152" y="3990851"/>
              <a:ext cx="3169243" cy="67229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03857" y="4004986"/>
              <a:ext cx="2533832" cy="644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通感算资源分配与空口技术联合多目标优化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710735" y="1235148"/>
            <a:ext cx="3885703" cy="1200329"/>
            <a:chOff x="6774155" y="991019"/>
            <a:chExt cx="3885703" cy="1200329"/>
          </a:xfrm>
        </p:grpSpPr>
        <p:sp>
          <p:nvSpPr>
            <p:cNvPr id="14" name="圆角矩形 28"/>
            <p:cNvSpPr/>
            <p:nvPr/>
          </p:nvSpPr>
          <p:spPr>
            <a:xfrm>
              <a:off x="6774155" y="991019"/>
              <a:ext cx="3753972" cy="12003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97900" y="1029878"/>
              <a:ext cx="3761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建立通感算一体化普适信号模型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探索分布式网络通感算性能指标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构建多目标性能可达域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刻画多目标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性能边界</a:t>
              </a:r>
            </a:p>
          </p:txBody>
        </p:sp>
      </p:grpSp>
      <p:sp>
        <p:nvSpPr>
          <p:cNvPr id="22" name="下箭头 42"/>
          <p:cNvSpPr/>
          <p:nvPr/>
        </p:nvSpPr>
        <p:spPr>
          <a:xfrm>
            <a:off x="3422240" y="2177934"/>
            <a:ext cx="449814" cy="72996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43"/>
          <p:cNvSpPr/>
          <p:nvPr/>
        </p:nvSpPr>
        <p:spPr>
          <a:xfrm>
            <a:off x="4522584" y="2184424"/>
            <a:ext cx="449814" cy="21493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过程 24"/>
          <p:cNvSpPr/>
          <p:nvPr/>
        </p:nvSpPr>
        <p:spPr>
          <a:xfrm>
            <a:off x="2527993" y="1019985"/>
            <a:ext cx="3461974" cy="4560082"/>
          </a:xfrm>
          <a:prstGeom prst="flowChartProcess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656246" y="2916110"/>
            <a:ext cx="3169242" cy="692497"/>
            <a:chOff x="2707046" y="2712910"/>
            <a:chExt cx="3169242" cy="692497"/>
          </a:xfrm>
        </p:grpSpPr>
        <p:sp>
          <p:nvSpPr>
            <p:cNvPr id="8" name="圆角矩形 17"/>
            <p:cNvSpPr/>
            <p:nvPr/>
          </p:nvSpPr>
          <p:spPr>
            <a:xfrm>
              <a:off x="2707046" y="2712910"/>
              <a:ext cx="3169242" cy="69249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47687" y="2723527"/>
              <a:ext cx="2947324" cy="65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逼近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性能边界的多目标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MIMO</a:t>
              </a: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预编码及波形设计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95108" y="2676298"/>
            <a:ext cx="3903006" cy="1200329"/>
            <a:chOff x="6754535" y="2431815"/>
            <a:chExt cx="3903006" cy="1200329"/>
          </a:xfrm>
        </p:grpSpPr>
        <p:sp>
          <p:nvSpPr>
            <p:cNvPr id="28" name="圆角矩形 28"/>
            <p:cNvSpPr/>
            <p:nvPr/>
          </p:nvSpPr>
          <p:spPr>
            <a:xfrm>
              <a:off x="6754535" y="2431815"/>
              <a:ext cx="3753972" cy="12003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895583" y="2479265"/>
              <a:ext cx="3761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通感算网络预编码设计框架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通感算网络的预编码设计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引入时域维度的波形设计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低复杂度的优化问题求解</a:t>
              </a: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6695108" y="4158378"/>
            <a:ext cx="3753972" cy="120032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527993" y="644163"/>
            <a:ext cx="1101032" cy="369332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研究内容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363499" y="644163"/>
            <a:ext cx="4364669" cy="4935903"/>
            <a:chOff x="6132659" y="633565"/>
            <a:chExt cx="4030516" cy="4560322"/>
          </a:xfrm>
        </p:grpSpPr>
        <p:sp>
          <p:nvSpPr>
            <p:cNvPr id="33" name="流程图: 过程 32"/>
            <p:cNvSpPr/>
            <p:nvPr/>
          </p:nvSpPr>
          <p:spPr>
            <a:xfrm>
              <a:off x="6132659" y="980789"/>
              <a:ext cx="4030516" cy="4213098"/>
            </a:xfrm>
            <a:prstGeom prst="flowChartProcess">
              <a:avLst/>
            </a:prstGeom>
            <a:noFill/>
            <a:ln w="190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132659" y="633565"/>
              <a:ext cx="1016738" cy="34122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技术步骤</a:t>
              </a:r>
            </a:p>
          </p:txBody>
        </p:sp>
      </p:grpSp>
      <p:sp>
        <p:nvSpPr>
          <p:cNvPr id="42" name="右箭头 14"/>
          <p:cNvSpPr/>
          <p:nvPr/>
        </p:nvSpPr>
        <p:spPr>
          <a:xfrm>
            <a:off x="5819776" y="1654893"/>
            <a:ext cx="875332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14"/>
          <p:cNvSpPr/>
          <p:nvPr/>
        </p:nvSpPr>
        <p:spPr>
          <a:xfrm>
            <a:off x="5827480" y="3062483"/>
            <a:ext cx="867627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14"/>
          <p:cNvSpPr/>
          <p:nvPr/>
        </p:nvSpPr>
        <p:spPr>
          <a:xfrm>
            <a:off x="5815914" y="4483052"/>
            <a:ext cx="867626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202034" y="5572665"/>
            <a:ext cx="4517868" cy="595188"/>
            <a:chOff x="6210300" y="5586555"/>
            <a:chExt cx="4517868" cy="595188"/>
          </a:xfrm>
        </p:grpSpPr>
        <p:sp>
          <p:nvSpPr>
            <p:cNvPr id="49" name="平行四边形 48"/>
            <p:cNvSpPr/>
            <p:nvPr/>
          </p:nvSpPr>
          <p:spPr>
            <a:xfrm>
              <a:off x="6210300" y="5586555"/>
              <a:ext cx="4517868" cy="595188"/>
            </a:xfrm>
            <a:prstGeom prst="parallelogram">
              <a:avLst/>
            </a:prstGeom>
            <a:solidFill>
              <a:srgbClr val="FFFF99">
                <a:alpha val="14902"/>
              </a:srgb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70934" y="5693128"/>
              <a:ext cx="3796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凸优化</a:t>
              </a:r>
              <a:r>
                <a:rPr lang="zh-CN" altLang="en-US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理论、</a:t>
              </a:r>
              <a:r>
                <a:rPr lang="zh-CN" altLang="en-US" sz="1800" b="1" dirty="0">
                  <a:solidFill>
                    <a:srgbClr val="C0000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博弈论、机器学习等</a:t>
              </a:r>
              <a:endParaRPr lang="zh-CN" altLang="en-US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53" name="下箭头 42"/>
          <p:cNvSpPr/>
          <p:nvPr/>
        </p:nvSpPr>
        <p:spPr>
          <a:xfrm>
            <a:off x="3404118" y="3610326"/>
            <a:ext cx="449814" cy="72996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6834480" y="4203823"/>
            <a:ext cx="3761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双时间尺度通感算资源分配与预编码联合优化问题建立</a:t>
            </a: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Lyapunov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优化的问题解耦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长短时间尺度子问题求解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	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7BBDE7D5-5A41-4232-ABD8-897528E00FDE}"/>
              </a:ext>
            </a:extLst>
          </p:cNvPr>
          <p:cNvCxnSpPr>
            <a:cxnSpLocks/>
          </p:cNvCxnSpPr>
          <p:nvPr/>
        </p:nvCxnSpPr>
        <p:spPr>
          <a:xfrm flipV="1">
            <a:off x="5509591" y="2111158"/>
            <a:ext cx="966795" cy="78060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552E3E-0D3E-415D-BED2-9EDE6A30312C}"/>
              </a:ext>
            </a:extLst>
          </p:cNvPr>
          <p:cNvCxnSpPr>
            <a:cxnSpLocks/>
          </p:cNvCxnSpPr>
          <p:nvPr/>
        </p:nvCxnSpPr>
        <p:spPr>
          <a:xfrm flipH="1">
            <a:off x="3029071" y="2588968"/>
            <a:ext cx="1445224" cy="52222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70D0522-0D4A-42E5-B8EF-AB43176967D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080818" y="3382891"/>
            <a:ext cx="1534134" cy="59923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弧形 45">
            <a:extLst>
              <a:ext uri="{FF2B5EF4-FFF2-40B4-BE49-F238E27FC236}">
                <a16:creationId xmlns:a16="http://schemas.microsoft.com/office/drawing/2014/main" id="{3E2DC709-B45B-4A4D-BC3F-78049B899F0D}"/>
              </a:ext>
            </a:extLst>
          </p:cNvPr>
          <p:cNvSpPr/>
          <p:nvPr/>
        </p:nvSpPr>
        <p:spPr>
          <a:xfrm flipH="1">
            <a:off x="4470848" y="2198855"/>
            <a:ext cx="734718" cy="369330"/>
          </a:xfrm>
          <a:prstGeom prst="arc">
            <a:avLst>
              <a:gd name="adj1" fmla="val 9576896"/>
              <a:gd name="adj2" fmla="val 1153786"/>
            </a:avLst>
          </a:prstGeom>
          <a:ln w="1905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6C5D4D-786D-4862-A88D-42C799670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52" y="3743121"/>
            <a:ext cx="478016" cy="478016"/>
          </a:xfrm>
          <a:prstGeom prst="rect">
            <a:avLst/>
          </a:prstGeom>
        </p:spPr>
      </p:pic>
      <p:sp>
        <p:nvSpPr>
          <p:cNvPr id="47" name="弧形 46">
            <a:extLst>
              <a:ext uri="{FF2B5EF4-FFF2-40B4-BE49-F238E27FC236}">
                <a16:creationId xmlns:a16="http://schemas.microsoft.com/office/drawing/2014/main" id="{9087C486-BC46-4FDB-BCBE-F225B3257B33}"/>
              </a:ext>
            </a:extLst>
          </p:cNvPr>
          <p:cNvSpPr/>
          <p:nvPr/>
        </p:nvSpPr>
        <p:spPr>
          <a:xfrm flipH="1">
            <a:off x="4523701" y="3647646"/>
            <a:ext cx="645202" cy="324332"/>
          </a:xfrm>
          <a:prstGeom prst="arc">
            <a:avLst>
              <a:gd name="adj1" fmla="val 9576896"/>
              <a:gd name="adj2" fmla="val 1153786"/>
            </a:avLst>
          </a:prstGeom>
          <a:ln w="1905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CF6A53C-A31B-4EA2-840C-8A18F39417F7}"/>
              </a:ext>
            </a:extLst>
          </p:cNvPr>
          <p:cNvGrpSpPr/>
          <p:nvPr/>
        </p:nvGrpSpPr>
        <p:grpSpPr>
          <a:xfrm>
            <a:off x="2146372" y="2993670"/>
            <a:ext cx="1214234" cy="1122928"/>
            <a:chOff x="5332850" y="1266908"/>
            <a:chExt cx="1426273" cy="13190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869D7CE-08D6-44E2-B490-E83E26161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50" y="1266908"/>
              <a:ext cx="1162535" cy="116253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3CDBEDD-5604-42BE-857A-E196702CD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1136" y="1947944"/>
              <a:ext cx="637987" cy="637987"/>
            </a:xfrm>
            <a:prstGeom prst="rect">
              <a:avLst/>
            </a:prstGeom>
          </p:spPr>
        </p:pic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DF63213D-15B2-4228-B8A1-E64B85EABA60}"/>
              </a:ext>
            </a:extLst>
          </p:cNvPr>
          <p:cNvSpPr/>
          <p:nvPr/>
        </p:nvSpPr>
        <p:spPr>
          <a:xfrm>
            <a:off x="6488254" y="2111158"/>
            <a:ext cx="2432336" cy="2054972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B0D4CB7-982E-4704-9FDF-5C6A992D98D3}"/>
                  </a:ext>
                </a:extLst>
              </p:cNvPr>
              <p:cNvSpPr txBox="1"/>
              <p:nvPr/>
            </p:nvSpPr>
            <p:spPr>
              <a:xfrm>
                <a:off x="7424268" y="4236082"/>
                <a:ext cx="9943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终端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1400" b="1" dirty="0"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B0D4CB7-982E-4704-9FDF-5C6A992D9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268" y="4236082"/>
                <a:ext cx="994365" cy="307777"/>
              </a:xfrm>
              <a:prstGeom prst="rect">
                <a:avLst/>
              </a:prstGeom>
              <a:blipFill>
                <a:blip r:embed="rId6"/>
                <a:stretch>
                  <a:fillRect l="-1840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12E2AA2B-6E61-4DF1-A6DF-9CE43DBD735A}"/>
              </a:ext>
            </a:extLst>
          </p:cNvPr>
          <p:cNvGrpSpPr/>
          <p:nvPr/>
        </p:nvGrpSpPr>
        <p:grpSpPr>
          <a:xfrm>
            <a:off x="8098061" y="3658559"/>
            <a:ext cx="563638" cy="445140"/>
            <a:chOff x="2924354" y="4095754"/>
            <a:chExt cx="1157823" cy="914403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9B419B9-2C3E-45EE-9322-3646BFEC2C85}"/>
                </a:ext>
              </a:extLst>
            </p:cNvPr>
            <p:cNvSpPr/>
            <p:nvPr/>
          </p:nvSpPr>
          <p:spPr>
            <a:xfrm>
              <a:off x="2924354" y="4290487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DE731593-9414-4E9F-8979-5DD07B00C768}"/>
                </a:ext>
              </a:extLst>
            </p:cNvPr>
            <p:cNvSpPr/>
            <p:nvPr/>
          </p:nvSpPr>
          <p:spPr>
            <a:xfrm>
              <a:off x="2924354" y="4650322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E623B0AE-1CD2-4B40-9E68-C709A5B2A248}"/>
                </a:ext>
              </a:extLst>
            </p:cNvPr>
            <p:cNvSpPr/>
            <p:nvPr/>
          </p:nvSpPr>
          <p:spPr>
            <a:xfrm>
              <a:off x="3405899" y="4095754"/>
              <a:ext cx="194734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1AD2903D-9BD1-4D99-9EC5-F5E2DB43AB54}"/>
                </a:ext>
              </a:extLst>
            </p:cNvPr>
            <p:cNvSpPr/>
            <p:nvPr/>
          </p:nvSpPr>
          <p:spPr>
            <a:xfrm>
              <a:off x="3405899" y="4455589"/>
              <a:ext cx="194734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C2FEFA79-5D5F-485B-91FC-D9997BAC3842}"/>
                </a:ext>
              </a:extLst>
            </p:cNvPr>
            <p:cNvSpPr/>
            <p:nvPr/>
          </p:nvSpPr>
          <p:spPr>
            <a:xfrm>
              <a:off x="3405899" y="4815424"/>
              <a:ext cx="194734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D232038C-E62C-4F8C-8EE1-D244260197B8}"/>
                </a:ext>
              </a:extLst>
            </p:cNvPr>
            <p:cNvSpPr/>
            <p:nvPr/>
          </p:nvSpPr>
          <p:spPr>
            <a:xfrm>
              <a:off x="3887439" y="4265083"/>
              <a:ext cx="194733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7BC1D80B-A34D-4A89-BCF3-7EA9009B0684}"/>
                </a:ext>
              </a:extLst>
            </p:cNvPr>
            <p:cNvSpPr/>
            <p:nvPr/>
          </p:nvSpPr>
          <p:spPr>
            <a:xfrm>
              <a:off x="3887443" y="4624920"/>
              <a:ext cx="194734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25073E6-E9A9-4F21-B184-CFCC19617C80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3119088" y="4193121"/>
              <a:ext cx="286811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265C0764-1154-4058-A5A6-C857C18F8A6E}"/>
                </a:ext>
              </a:extLst>
            </p:cNvPr>
            <p:cNvCxnSpPr>
              <a:cxnSpLocks/>
              <a:stCxn id="98" idx="6"/>
              <a:endCxn id="101" idx="2"/>
            </p:cNvCxnSpPr>
            <p:nvPr/>
          </p:nvCxnSpPr>
          <p:spPr>
            <a:xfrm>
              <a:off x="3119085" y="4387854"/>
              <a:ext cx="286810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90AD095-7640-4A31-B54C-6D50E11C1E2C}"/>
                </a:ext>
              </a:extLst>
            </p:cNvPr>
            <p:cNvCxnSpPr>
              <a:cxnSpLocks/>
              <a:stCxn id="98" idx="6"/>
              <a:endCxn id="102" idx="2"/>
            </p:cNvCxnSpPr>
            <p:nvPr/>
          </p:nvCxnSpPr>
          <p:spPr>
            <a:xfrm>
              <a:off x="3119085" y="4387854"/>
              <a:ext cx="286810" cy="5249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4EB468F3-924E-4FAA-B3EF-47D99391E1AC}"/>
                </a:ext>
              </a:extLst>
            </p:cNvPr>
            <p:cNvCxnSpPr>
              <a:cxnSpLocks/>
              <a:stCxn id="99" idx="6"/>
              <a:endCxn id="100" idx="2"/>
            </p:cNvCxnSpPr>
            <p:nvPr/>
          </p:nvCxnSpPr>
          <p:spPr>
            <a:xfrm flipV="1">
              <a:off x="3119085" y="4193121"/>
              <a:ext cx="286810" cy="554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2FADC4A7-5BA1-494B-8EC7-029577C34673}"/>
                </a:ext>
              </a:extLst>
            </p:cNvPr>
            <p:cNvCxnSpPr>
              <a:cxnSpLocks/>
              <a:stCxn id="100" idx="6"/>
              <a:endCxn id="103" idx="2"/>
            </p:cNvCxnSpPr>
            <p:nvPr/>
          </p:nvCxnSpPr>
          <p:spPr>
            <a:xfrm>
              <a:off x="3600628" y="4193121"/>
              <a:ext cx="286808" cy="1693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60F43B7-7C92-4B27-B25B-EDA91F89A5AB}"/>
                </a:ext>
              </a:extLst>
            </p:cNvPr>
            <p:cNvCxnSpPr>
              <a:cxnSpLocks/>
              <a:stCxn id="99" idx="6"/>
              <a:endCxn id="101" idx="2"/>
            </p:cNvCxnSpPr>
            <p:nvPr/>
          </p:nvCxnSpPr>
          <p:spPr>
            <a:xfrm flipV="1">
              <a:off x="3119085" y="4552956"/>
              <a:ext cx="286810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EFDD6023-178C-4E62-82AB-A4B05148F0C4}"/>
                </a:ext>
              </a:extLst>
            </p:cNvPr>
            <p:cNvCxnSpPr>
              <a:cxnSpLocks/>
              <a:stCxn id="99" idx="6"/>
              <a:endCxn id="102" idx="2"/>
            </p:cNvCxnSpPr>
            <p:nvPr/>
          </p:nvCxnSpPr>
          <p:spPr>
            <a:xfrm>
              <a:off x="3119086" y="4747689"/>
              <a:ext cx="286813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C71B8FB1-A956-4DB1-A1FB-BE9B5C584CD9}"/>
                </a:ext>
              </a:extLst>
            </p:cNvPr>
            <p:cNvCxnSpPr>
              <a:cxnSpLocks/>
              <a:stCxn id="101" idx="6"/>
              <a:endCxn id="103" idx="2"/>
            </p:cNvCxnSpPr>
            <p:nvPr/>
          </p:nvCxnSpPr>
          <p:spPr>
            <a:xfrm flipV="1">
              <a:off x="3600632" y="4362452"/>
              <a:ext cx="286809" cy="190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979B4AB-4DD0-47EF-8026-270B1A010F79}"/>
                </a:ext>
              </a:extLst>
            </p:cNvPr>
            <p:cNvCxnSpPr>
              <a:cxnSpLocks/>
              <a:stCxn id="101" idx="6"/>
              <a:endCxn id="104" idx="2"/>
            </p:cNvCxnSpPr>
            <p:nvPr/>
          </p:nvCxnSpPr>
          <p:spPr>
            <a:xfrm>
              <a:off x="3600632" y="4552956"/>
              <a:ext cx="286809" cy="1693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4D1BEFF-CF73-43AB-8C35-B0B10B20BA15}"/>
                </a:ext>
              </a:extLst>
            </p:cNvPr>
            <p:cNvCxnSpPr>
              <a:cxnSpLocks/>
              <a:stCxn id="102" idx="6"/>
              <a:endCxn id="104" idx="2"/>
            </p:cNvCxnSpPr>
            <p:nvPr/>
          </p:nvCxnSpPr>
          <p:spPr>
            <a:xfrm flipV="1">
              <a:off x="3600632" y="4722287"/>
              <a:ext cx="286809" cy="1905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14CFFCD-AD0A-471E-8EA6-8CD463EDB83C}"/>
                </a:ext>
              </a:extLst>
            </p:cNvPr>
            <p:cNvCxnSpPr>
              <a:cxnSpLocks/>
              <a:stCxn id="100" idx="6"/>
              <a:endCxn id="104" idx="2"/>
            </p:cNvCxnSpPr>
            <p:nvPr/>
          </p:nvCxnSpPr>
          <p:spPr>
            <a:xfrm>
              <a:off x="3600632" y="4193121"/>
              <a:ext cx="286809" cy="5291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609386B9-91E8-4FF1-AF7D-B46085E909F6}"/>
                </a:ext>
              </a:extLst>
            </p:cNvPr>
            <p:cNvCxnSpPr>
              <a:cxnSpLocks/>
              <a:stCxn id="102" idx="6"/>
              <a:endCxn id="103" idx="2"/>
            </p:cNvCxnSpPr>
            <p:nvPr/>
          </p:nvCxnSpPr>
          <p:spPr>
            <a:xfrm flipV="1">
              <a:off x="3600632" y="4362452"/>
              <a:ext cx="286809" cy="5503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6" name="图形 95">
            <a:extLst>
              <a:ext uri="{FF2B5EF4-FFF2-40B4-BE49-F238E27FC236}">
                <a16:creationId xmlns:a16="http://schemas.microsoft.com/office/drawing/2014/main" id="{EC03A767-64E0-4E6C-ADC2-52F0996639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4729" y="3710289"/>
            <a:ext cx="358910" cy="358910"/>
          </a:xfrm>
          <a:prstGeom prst="rect">
            <a:avLst/>
          </a:prstGeom>
        </p:spPr>
      </p:pic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6000505-D4F1-4788-A68E-8A4E725AAB5A}"/>
              </a:ext>
            </a:extLst>
          </p:cNvPr>
          <p:cNvCxnSpPr>
            <a:cxnSpLocks/>
          </p:cNvCxnSpPr>
          <p:nvPr/>
        </p:nvCxnSpPr>
        <p:spPr>
          <a:xfrm>
            <a:off x="7704422" y="3889744"/>
            <a:ext cx="3479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内容占位符 4">
            <a:extLst>
              <a:ext uri="{FF2B5EF4-FFF2-40B4-BE49-F238E27FC236}">
                <a16:creationId xmlns:a16="http://schemas.microsoft.com/office/drawing/2014/main" id="{2B6BE81A-0E59-4CA8-9599-0394D7C443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70" y="2904682"/>
            <a:ext cx="474063" cy="47406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C864F937-E3C8-45A0-870D-6183DD3A32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5669" y="2215995"/>
            <a:ext cx="534656" cy="509733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A055BF27-BB71-4DD9-88F7-4BD5025F21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15176">
            <a:off x="7438635" y="1913242"/>
            <a:ext cx="464768" cy="1066370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92ABB9CA-0960-4295-8EFD-76C38AFC3B15}"/>
              </a:ext>
            </a:extLst>
          </p:cNvPr>
          <p:cNvSpPr txBox="1"/>
          <p:nvPr/>
        </p:nvSpPr>
        <p:spPr>
          <a:xfrm>
            <a:off x="7282538" y="2499375"/>
            <a:ext cx="1086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边缘感知</a:t>
            </a:r>
            <a:endParaRPr lang="zh-CN" altLang="en-US" sz="1400" dirty="0">
              <a:solidFill>
                <a:schemeClr val="accent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80F935C-1702-4D26-BA48-17B6F58240FF}"/>
              </a:ext>
            </a:extLst>
          </p:cNvPr>
          <p:cNvSpPr txBox="1"/>
          <p:nvPr/>
        </p:nvSpPr>
        <p:spPr>
          <a:xfrm>
            <a:off x="7095024" y="3010265"/>
            <a:ext cx="1094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边缘计算</a:t>
            </a:r>
            <a:endParaRPr lang="zh-CN" altLang="en-US" sz="1400" dirty="0">
              <a:solidFill>
                <a:schemeClr val="accent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E287322-4A9A-44AB-A3D1-488324C61FAF}"/>
              </a:ext>
            </a:extLst>
          </p:cNvPr>
          <p:cNvSpPr txBox="1"/>
          <p:nvPr/>
        </p:nvSpPr>
        <p:spPr>
          <a:xfrm>
            <a:off x="6505102" y="3504671"/>
            <a:ext cx="1035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边缘学习</a:t>
            </a:r>
            <a:endParaRPr lang="zh-CN" altLang="en-US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C5460D03-AF30-463D-ACA0-46215FB95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31" y="2179554"/>
            <a:ext cx="512246" cy="504951"/>
          </a:xfrm>
          <a:prstGeom prst="rect">
            <a:avLst/>
          </a:prstGeom>
        </p:spPr>
      </p:pic>
      <p:pic>
        <p:nvPicPr>
          <p:cNvPr id="92" name="图形 91">
            <a:extLst>
              <a:ext uri="{FF2B5EF4-FFF2-40B4-BE49-F238E27FC236}">
                <a16:creationId xmlns:a16="http://schemas.microsoft.com/office/drawing/2014/main" id="{B11A820D-1A3D-4A50-8A8E-3E1025DB86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09219" y="2294034"/>
            <a:ext cx="371611" cy="371611"/>
          </a:xfrm>
          <a:prstGeom prst="rect">
            <a:avLst/>
          </a:prstGeom>
        </p:spPr>
      </p:pic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9AF99688-BC7E-4C1D-AA56-4F5D4A0029F6}"/>
              </a:ext>
            </a:extLst>
          </p:cNvPr>
          <p:cNvCxnSpPr>
            <a:cxnSpLocks/>
          </p:cNvCxnSpPr>
          <p:nvPr/>
        </p:nvCxnSpPr>
        <p:spPr>
          <a:xfrm>
            <a:off x="7187783" y="2681612"/>
            <a:ext cx="294290" cy="346732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817030FF-EB74-4494-8B0D-E7CD0E543344}"/>
              </a:ext>
            </a:extLst>
          </p:cNvPr>
          <p:cNvCxnSpPr>
            <a:cxnSpLocks/>
          </p:cNvCxnSpPr>
          <p:nvPr/>
        </p:nvCxnSpPr>
        <p:spPr>
          <a:xfrm flipH="1">
            <a:off x="6890533" y="2734608"/>
            <a:ext cx="139563" cy="818369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3267118-3B43-4738-89EB-3C58A3692316}"/>
              </a:ext>
            </a:extLst>
          </p:cNvPr>
          <p:cNvSpPr txBox="1"/>
          <p:nvPr/>
        </p:nvSpPr>
        <p:spPr>
          <a:xfrm>
            <a:off x="2123389" y="4150192"/>
            <a:ext cx="1388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边缘服务器</a:t>
            </a: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3AB5D436-C4B0-446A-9A57-1A3EAB62A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07" y="2310707"/>
            <a:ext cx="478016" cy="478016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7E548C77-640F-49FB-A80D-D4275BCD62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78" y="2863686"/>
            <a:ext cx="478016" cy="478016"/>
          </a:xfrm>
          <a:prstGeom prst="rect">
            <a:avLst/>
          </a:prstGeom>
        </p:spPr>
      </p:pic>
      <p:sp>
        <p:nvSpPr>
          <p:cNvPr id="122" name="弧形 121">
            <a:extLst>
              <a:ext uri="{FF2B5EF4-FFF2-40B4-BE49-F238E27FC236}">
                <a16:creationId xmlns:a16="http://schemas.microsoft.com/office/drawing/2014/main" id="{935BF311-CCB0-4399-8695-0039E69B7AB9}"/>
              </a:ext>
            </a:extLst>
          </p:cNvPr>
          <p:cNvSpPr/>
          <p:nvPr/>
        </p:nvSpPr>
        <p:spPr>
          <a:xfrm flipH="1">
            <a:off x="4940927" y="2768213"/>
            <a:ext cx="645202" cy="324333"/>
          </a:xfrm>
          <a:prstGeom prst="arc">
            <a:avLst>
              <a:gd name="adj1" fmla="val 9576896"/>
              <a:gd name="adj2" fmla="val 1153786"/>
            </a:avLst>
          </a:prstGeom>
          <a:ln w="1905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672B7EBC-0FE2-4E21-B9BC-53FA9ABC29CB}"/>
                  </a:ext>
                </a:extLst>
              </p:cNvPr>
              <p:cNvSpPr txBox="1"/>
              <p:nvPr/>
            </p:nvSpPr>
            <p:spPr>
              <a:xfrm rot="18490364">
                <a:off x="4931102" y="3399088"/>
                <a:ext cx="22203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672B7EBC-0FE2-4E21-B9BC-53FA9ABC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90364">
                <a:off x="4931102" y="3399088"/>
                <a:ext cx="222039" cy="2154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7A216E99-8368-405C-ABF2-AFF344F8F9FE}"/>
              </a:ext>
            </a:extLst>
          </p:cNvPr>
          <p:cNvCxnSpPr>
            <a:cxnSpLocks/>
          </p:cNvCxnSpPr>
          <p:nvPr/>
        </p:nvCxnSpPr>
        <p:spPr>
          <a:xfrm flipH="1">
            <a:off x="3074888" y="3099743"/>
            <a:ext cx="1854019" cy="15499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AB5B3BA-8921-4D44-8DD3-8D931446112B}"/>
                  </a:ext>
                </a:extLst>
              </p:cNvPr>
              <p:cNvSpPr txBox="1"/>
              <p:nvPr/>
            </p:nvSpPr>
            <p:spPr>
              <a:xfrm>
                <a:off x="4331641" y="2856103"/>
                <a:ext cx="7810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CAB5B3BA-8921-4D44-8DD3-8D9314461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641" y="2856103"/>
                <a:ext cx="78105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18CCA6F-0226-43D0-B1AD-2A052A4D7D71}"/>
                  </a:ext>
                </a:extLst>
              </p:cNvPr>
              <p:cNvSpPr txBox="1"/>
              <p:nvPr/>
            </p:nvSpPr>
            <p:spPr>
              <a:xfrm>
                <a:off x="1700225" y="2382898"/>
                <a:ext cx="1799629" cy="698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b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D18CCA6F-0226-43D0-B1AD-2A052A4D7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25" y="2382898"/>
                <a:ext cx="1799629" cy="6981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AF92F613-ACD7-4BD1-A4AB-511CB512D763}"/>
                  </a:ext>
                </a:extLst>
              </p:cNvPr>
              <p:cNvSpPr txBox="1"/>
              <p:nvPr/>
            </p:nvSpPr>
            <p:spPr>
              <a:xfrm>
                <a:off x="5478248" y="2872322"/>
                <a:ext cx="5051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AF92F613-ACD7-4BD1-A4AB-511CB512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48" y="2872322"/>
                <a:ext cx="5051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06C4087C-41C9-4293-9C56-326EF7345974}"/>
              </a:ext>
            </a:extLst>
          </p:cNvPr>
          <p:cNvCxnSpPr>
            <a:cxnSpLocks/>
          </p:cNvCxnSpPr>
          <p:nvPr/>
        </p:nvCxnSpPr>
        <p:spPr>
          <a:xfrm>
            <a:off x="5526121" y="3378745"/>
            <a:ext cx="967113" cy="7873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矩形 157">
            <a:extLst>
              <a:ext uri="{FF2B5EF4-FFF2-40B4-BE49-F238E27FC236}">
                <a16:creationId xmlns:a16="http://schemas.microsoft.com/office/drawing/2014/main" id="{304A2372-F803-4670-8165-7D5C8159A81F}"/>
              </a:ext>
            </a:extLst>
          </p:cNvPr>
          <p:cNvSpPr/>
          <p:nvPr/>
        </p:nvSpPr>
        <p:spPr>
          <a:xfrm>
            <a:off x="5032178" y="2897674"/>
            <a:ext cx="477781" cy="4849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18DC8907-78DF-4F0F-BEB7-F5595D323864}"/>
              </a:ext>
            </a:extLst>
          </p:cNvPr>
          <p:cNvSpPr/>
          <p:nvPr/>
        </p:nvSpPr>
        <p:spPr>
          <a:xfrm>
            <a:off x="3367302" y="2820440"/>
            <a:ext cx="142291" cy="75301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159B40A-FB7C-401C-9D10-56C8A5BA95E3}"/>
              </a:ext>
            </a:extLst>
          </p:cNvPr>
          <p:cNvSpPr txBox="1"/>
          <p:nvPr/>
        </p:nvSpPr>
        <p:spPr>
          <a:xfrm>
            <a:off x="3454946" y="3217457"/>
            <a:ext cx="1180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空中计算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9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单圆角 37"/>
          <p:cNvSpPr/>
          <p:nvPr/>
        </p:nvSpPr>
        <p:spPr>
          <a:xfrm>
            <a:off x="3238499" y="2832314"/>
            <a:ext cx="3152771" cy="2184398"/>
          </a:xfrm>
          <a:prstGeom prst="round1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3238500" y="5016500"/>
            <a:ext cx="497351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3238500" y="2019300"/>
            <a:ext cx="0" cy="2997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133866" y="4551271"/>
                <a:ext cx="19968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通信性能指标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 kern="100" smtClean="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b="0" i="0" kern="100" smtClean="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comm</m:t>
                        </m:r>
                      </m:sup>
                    </m:sSup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66" y="4551271"/>
                <a:ext cx="1996893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14" t="-67" r="5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34608" y="1919360"/>
                <a:ext cx="18782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感知性能指标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 kern="100" smtClean="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b="0" i="0" kern="100" smtClean="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sens</m:t>
                        </m:r>
                      </m:sup>
                    </m:sSup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608" y="1919360"/>
                <a:ext cx="1878271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12" t="-115" r="9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/>
          <p:cNvSpPr/>
          <p:nvPr/>
        </p:nvSpPr>
        <p:spPr>
          <a:xfrm>
            <a:off x="3916464" y="4555489"/>
            <a:ext cx="75722" cy="712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153389" y="2377819"/>
            <a:ext cx="75722" cy="712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22" idx="7"/>
            <a:endCxn id="23" idx="3"/>
          </p:cNvCxnSpPr>
          <p:nvPr/>
        </p:nvCxnSpPr>
        <p:spPr>
          <a:xfrm flipV="1">
            <a:off x="3981097" y="2438659"/>
            <a:ext cx="2183381" cy="2127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885125" y="4619119"/>
                <a:ext cx="187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25" y="4619119"/>
                <a:ext cx="187551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04" t="-47" r="-43452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882060" y="2030414"/>
                <a:ext cx="69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60" y="2030414"/>
                <a:ext cx="694101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8" t="-115" r="-10781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818601" y="4004773"/>
                <a:ext cx="160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01" y="4004773"/>
                <a:ext cx="160300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16" t="-167" r="-50711" b="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/>
          <p:nvPr/>
        </p:nvCxnSpPr>
        <p:spPr>
          <a:xfrm flipV="1">
            <a:off x="3854580" y="4095859"/>
            <a:ext cx="300414" cy="27501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星形: 五角 42"/>
          <p:cNvSpPr/>
          <p:nvPr/>
        </p:nvSpPr>
        <p:spPr>
          <a:xfrm>
            <a:off x="5621605" y="2803739"/>
            <a:ext cx="150677" cy="15701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7085359" y="2611310"/>
            <a:ext cx="49266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7736352" y="2406394"/>
                <a:ext cx="1535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Pareto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边界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𝜕</m:t>
                        </m:r>
                      </m:e>
                      <m:sup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352" y="2406394"/>
                <a:ext cx="1535976" cy="338554"/>
              </a:xfrm>
              <a:prstGeom prst="rect">
                <a:avLst/>
              </a:prstGeom>
              <a:blipFill rotWithShape="1">
                <a:blip r:embed="rId8"/>
                <a:stretch>
                  <a:fillRect l="-10" t="-112" r="4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星形: 五角 43"/>
          <p:cNvSpPr/>
          <p:nvPr/>
        </p:nvSpPr>
        <p:spPr>
          <a:xfrm>
            <a:off x="7280875" y="2951659"/>
            <a:ext cx="150677" cy="157013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705918" y="283231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最优解</a:t>
            </a:r>
          </a:p>
        </p:txBody>
      </p:sp>
      <p:sp>
        <p:nvSpPr>
          <p:cNvPr id="50" name="矩形 49"/>
          <p:cNvSpPr/>
          <p:nvPr/>
        </p:nvSpPr>
        <p:spPr>
          <a:xfrm>
            <a:off x="7085359" y="1996752"/>
            <a:ext cx="541710" cy="2897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7705919" y="1917157"/>
                <a:ext cx="13609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可达性能域</a:t>
                </a:r>
                <a14:m>
                  <m:oMath xmlns:m="http://schemas.openxmlformats.org/officeDocument/2006/math">
                    <m:r>
                      <a:rPr lang="en-US" altLang="zh-CN" sz="1600" i="1" kern="100" smtClean="0"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919" y="1917157"/>
                <a:ext cx="1360942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4" t="-27" r="24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006064" y="5019388"/>
                <a:ext cx="23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064" y="5019388"/>
                <a:ext cx="232435" cy="276999"/>
              </a:xfrm>
              <a:prstGeom prst="rect">
                <a:avLst/>
              </a:prstGeom>
              <a:blipFill>
                <a:blip r:embed="rId10"/>
                <a:stretch>
                  <a:fillRect l="-18421" r="-21053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4AF17C2-C976-44A2-89E6-056D37C87916}"/>
              </a:ext>
            </a:extLst>
          </p:cNvPr>
          <p:cNvGrpSpPr/>
          <p:nvPr/>
        </p:nvGrpSpPr>
        <p:grpSpPr>
          <a:xfrm>
            <a:off x="1710228" y="2647005"/>
            <a:ext cx="1213633" cy="1163364"/>
            <a:chOff x="5090820" y="759701"/>
            <a:chExt cx="1213633" cy="116336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E2F3D8F-D5D4-44C8-AC28-7E12364E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254" y="817305"/>
              <a:ext cx="413387" cy="81954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6C91D10-6C68-4483-8DA7-E42D0039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0820" y="1520662"/>
              <a:ext cx="189366" cy="402403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DAD6521-3D0E-4461-8ECE-27C0ED56A678}"/>
                </a:ext>
              </a:extLst>
            </p:cNvPr>
            <p:cNvSpPr/>
            <p:nvPr/>
          </p:nvSpPr>
          <p:spPr>
            <a:xfrm rot="18592405" flipV="1">
              <a:off x="5014298" y="1096149"/>
              <a:ext cx="814575" cy="1416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F46F10-4312-45DD-AE33-F9C7961295AD}"/>
                </a:ext>
              </a:extLst>
            </p:cNvPr>
            <p:cNvSpPr/>
            <p:nvPr/>
          </p:nvSpPr>
          <p:spPr>
            <a:xfrm rot="18592405" flipV="1">
              <a:off x="5861767" y="772540"/>
              <a:ext cx="102496" cy="45302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55F1FBC-2305-4F30-ADAB-464D0DEB2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087" y="1153089"/>
              <a:ext cx="189366" cy="402403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86F034D-F09D-436E-B829-87621FB86F6E}"/>
              </a:ext>
            </a:extLst>
          </p:cNvPr>
          <p:cNvGrpSpPr/>
          <p:nvPr/>
        </p:nvGrpSpPr>
        <p:grpSpPr>
          <a:xfrm>
            <a:off x="1710228" y="1094193"/>
            <a:ext cx="1482742" cy="976182"/>
            <a:chOff x="2558226" y="890690"/>
            <a:chExt cx="1482742" cy="9761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40AFD43-594D-479F-8C56-AC212BB9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8226" y="890690"/>
              <a:ext cx="413387" cy="819545"/>
            </a:xfrm>
            <a:prstGeom prst="rect">
              <a:avLst/>
            </a:prstGeom>
          </p:spPr>
        </p:pic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190BAE4-57F1-4A69-832F-70D073188DD8}"/>
                </a:ext>
              </a:extLst>
            </p:cNvPr>
            <p:cNvSpPr/>
            <p:nvPr/>
          </p:nvSpPr>
          <p:spPr>
            <a:xfrm rot="18300262">
              <a:off x="2922399" y="698022"/>
              <a:ext cx="608172" cy="1058109"/>
            </a:xfrm>
            <a:custGeom>
              <a:avLst/>
              <a:gdLst>
                <a:gd name="connsiteX0" fmla="*/ 395245 w 791916"/>
                <a:gd name="connsiteY0" fmla="*/ 0 h 910590"/>
                <a:gd name="connsiteX1" fmla="*/ 791916 w 791916"/>
                <a:gd name="connsiteY1" fmla="*/ 840654 h 910590"/>
                <a:gd name="connsiteX2" fmla="*/ 703217 w 791916"/>
                <a:gd name="connsiteY2" fmla="*/ 869652 h 910590"/>
                <a:gd name="connsiteX3" fmla="*/ 400064 w 791916"/>
                <a:gd name="connsiteY3" fmla="*/ 910590 h 910590"/>
                <a:gd name="connsiteX4" fmla="*/ 3249 w 791916"/>
                <a:gd name="connsiteY4" fmla="*/ 839031 h 910590"/>
                <a:gd name="connsiteX5" fmla="*/ 0 w 791916"/>
                <a:gd name="connsiteY5" fmla="*/ 837633 h 910590"/>
                <a:gd name="connsiteX6" fmla="*/ 395245 w 791916"/>
                <a:gd name="connsiteY6" fmla="*/ 0 h 9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1916" h="910590">
                  <a:moveTo>
                    <a:pt x="395245" y="0"/>
                  </a:moveTo>
                  <a:lnTo>
                    <a:pt x="791916" y="840654"/>
                  </a:lnTo>
                  <a:lnTo>
                    <a:pt x="703217" y="869652"/>
                  </a:lnTo>
                  <a:cubicBezTo>
                    <a:pt x="607451" y="896258"/>
                    <a:pt x="505632" y="910590"/>
                    <a:pt x="400064" y="910590"/>
                  </a:cubicBezTo>
                  <a:cubicBezTo>
                    <a:pt x="259308" y="910590"/>
                    <a:pt x="125214" y="885110"/>
                    <a:pt x="3249" y="839031"/>
                  </a:cubicBezTo>
                  <a:lnTo>
                    <a:pt x="0" y="837633"/>
                  </a:lnTo>
                  <a:lnTo>
                    <a:pt x="39524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D80A9A6-F8A6-49E4-AB23-D2464F3C9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27580" y="1472753"/>
              <a:ext cx="413388" cy="394119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684CDD7D-1DE7-4030-81A7-8EE0B916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5" y="4324441"/>
            <a:ext cx="413387" cy="81954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1E392FC-764E-4F16-BCCB-639A1F6D3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630" y="4691860"/>
            <a:ext cx="413387" cy="413387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8E8081-C61C-4C94-99B1-DBCE28ECF5DB}"/>
              </a:ext>
            </a:extLst>
          </p:cNvPr>
          <p:cNvCxnSpPr>
            <a:cxnSpLocks/>
          </p:cNvCxnSpPr>
          <p:nvPr/>
        </p:nvCxnSpPr>
        <p:spPr>
          <a:xfrm flipV="1">
            <a:off x="1734952" y="4409519"/>
            <a:ext cx="718646" cy="542863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D152305-D506-4090-BA3F-22725C339758}"/>
              </a:ext>
            </a:extLst>
          </p:cNvPr>
          <p:cNvGrpSpPr/>
          <p:nvPr/>
        </p:nvGrpSpPr>
        <p:grpSpPr>
          <a:xfrm>
            <a:off x="1530328" y="4893501"/>
            <a:ext cx="326686" cy="618116"/>
            <a:chOff x="7539624" y="1504705"/>
            <a:chExt cx="326686" cy="618116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760ADDE-ACFA-4673-9B7D-12512973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9624" y="1504705"/>
              <a:ext cx="191664" cy="618116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ABD63A7-9F3A-4113-8D20-163D8CCB8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1261" y="1680295"/>
              <a:ext cx="265049" cy="265049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06FC152D-9B7F-49F9-954D-CDEEF591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666" y="5187040"/>
            <a:ext cx="191664" cy="61811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F007195-A5EE-43C2-B61F-A8F892BB6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303" y="5362630"/>
            <a:ext cx="265049" cy="265049"/>
          </a:xfrm>
          <a:prstGeom prst="rect">
            <a:avLst/>
          </a:prstGeom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D711A52-F834-46D0-8B5D-D33D65022C78}"/>
              </a:ext>
            </a:extLst>
          </p:cNvPr>
          <p:cNvCxnSpPr>
            <a:cxnSpLocks/>
          </p:cNvCxnSpPr>
          <p:nvPr/>
        </p:nvCxnSpPr>
        <p:spPr>
          <a:xfrm flipV="1">
            <a:off x="2121299" y="4442200"/>
            <a:ext cx="321439" cy="75941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8725245-BAF9-494F-8012-74724D4E9EDC}"/>
              </a:ext>
            </a:extLst>
          </p:cNvPr>
          <p:cNvSpPr txBox="1"/>
          <p:nvPr/>
        </p:nvSpPr>
        <p:spPr>
          <a:xfrm>
            <a:off x="1279294" y="74764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感知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3EADAF-B8BA-4A91-AA76-C28D8FA54BDE}"/>
              </a:ext>
            </a:extLst>
          </p:cNvPr>
          <p:cNvSpPr txBox="1"/>
          <p:nvPr/>
        </p:nvSpPr>
        <p:spPr>
          <a:xfrm>
            <a:off x="1261728" y="24086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通信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4570785-B9DC-4590-AE02-DDE29F4AA021}"/>
              </a:ext>
            </a:extLst>
          </p:cNvPr>
          <p:cNvSpPr txBox="1"/>
          <p:nvPr/>
        </p:nvSpPr>
        <p:spPr>
          <a:xfrm>
            <a:off x="1248439" y="42241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计算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436D76F-11EC-4986-BBE6-07DDFF2F3344}"/>
              </a:ext>
            </a:extLst>
          </p:cNvPr>
          <p:cNvGrpSpPr/>
          <p:nvPr/>
        </p:nvGrpSpPr>
        <p:grpSpPr>
          <a:xfrm>
            <a:off x="4340145" y="1676256"/>
            <a:ext cx="2026448" cy="1400846"/>
            <a:chOff x="3664459" y="3305312"/>
            <a:chExt cx="1682909" cy="116336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0D05192-8B0D-4AD9-A9B7-8E07A28BF4F0}"/>
                </a:ext>
              </a:extLst>
            </p:cNvPr>
            <p:cNvGrpSpPr/>
            <p:nvPr/>
          </p:nvGrpSpPr>
          <p:grpSpPr>
            <a:xfrm>
              <a:off x="3664459" y="3305312"/>
              <a:ext cx="854723" cy="1163364"/>
              <a:chOff x="5066918" y="759701"/>
              <a:chExt cx="854723" cy="1163364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BBBCF0E5-59C2-4BC1-AF01-A799024B7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254" y="817305"/>
                <a:ext cx="413387" cy="819545"/>
              </a:xfrm>
              <a:prstGeom prst="rect">
                <a:avLst/>
              </a:prstGeom>
            </p:spPr>
          </p:pic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77513E83-C81D-4262-9FBB-C89469FA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0820" y="1520662"/>
                <a:ext cx="189366" cy="402403"/>
              </a:xfrm>
              <a:prstGeom prst="rect">
                <a:avLst/>
              </a:prstGeom>
            </p:spPr>
          </p:pic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A1FE11C-EBCE-40DC-AC12-00AC8906FE21}"/>
                  </a:ext>
                </a:extLst>
              </p:cNvPr>
              <p:cNvSpPr/>
              <p:nvPr/>
            </p:nvSpPr>
            <p:spPr>
              <a:xfrm rot="18592405" flipV="1">
                <a:off x="5014298" y="1096149"/>
                <a:ext cx="814575" cy="1416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D087008-9F4D-4CED-BCB7-DCF5C3FC2A7E}"/>
                  </a:ext>
                </a:extLst>
              </p:cNvPr>
              <p:cNvSpPr/>
              <p:nvPr/>
            </p:nvSpPr>
            <p:spPr>
              <a:xfrm rot="3805592" flipV="1">
                <a:off x="5438189" y="746120"/>
                <a:ext cx="102496" cy="45302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5EEEE3AA-64E4-4952-B262-3456A4B8A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6918" y="908631"/>
                <a:ext cx="189366" cy="402403"/>
              </a:xfrm>
              <a:prstGeom prst="rect">
                <a:avLst/>
              </a:prstGeom>
            </p:spPr>
          </p:pic>
        </p:grp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F4D55E14-3EF6-4086-929E-7BD1CCB357AC}"/>
                </a:ext>
              </a:extLst>
            </p:cNvPr>
            <p:cNvSpPr/>
            <p:nvPr/>
          </p:nvSpPr>
          <p:spPr>
            <a:xfrm rot="18300262">
              <a:off x="4407389" y="3226885"/>
              <a:ext cx="480703" cy="799477"/>
            </a:xfrm>
            <a:custGeom>
              <a:avLst/>
              <a:gdLst>
                <a:gd name="connsiteX0" fmla="*/ 395245 w 791916"/>
                <a:gd name="connsiteY0" fmla="*/ 0 h 910590"/>
                <a:gd name="connsiteX1" fmla="*/ 791916 w 791916"/>
                <a:gd name="connsiteY1" fmla="*/ 840654 h 910590"/>
                <a:gd name="connsiteX2" fmla="*/ 703217 w 791916"/>
                <a:gd name="connsiteY2" fmla="*/ 869652 h 910590"/>
                <a:gd name="connsiteX3" fmla="*/ 400064 w 791916"/>
                <a:gd name="connsiteY3" fmla="*/ 910590 h 910590"/>
                <a:gd name="connsiteX4" fmla="*/ 3249 w 791916"/>
                <a:gd name="connsiteY4" fmla="*/ 839031 h 910590"/>
                <a:gd name="connsiteX5" fmla="*/ 0 w 791916"/>
                <a:gd name="connsiteY5" fmla="*/ 837633 h 910590"/>
                <a:gd name="connsiteX6" fmla="*/ 395245 w 791916"/>
                <a:gd name="connsiteY6" fmla="*/ 0 h 9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1916" h="910590">
                  <a:moveTo>
                    <a:pt x="395245" y="0"/>
                  </a:moveTo>
                  <a:lnTo>
                    <a:pt x="791916" y="840654"/>
                  </a:lnTo>
                  <a:lnTo>
                    <a:pt x="703217" y="869652"/>
                  </a:lnTo>
                  <a:cubicBezTo>
                    <a:pt x="607451" y="896258"/>
                    <a:pt x="505632" y="910590"/>
                    <a:pt x="400064" y="910590"/>
                  </a:cubicBezTo>
                  <a:cubicBezTo>
                    <a:pt x="259308" y="910590"/>
                    <a:pt x="125214" y="885110"/>
                    <a:pt x="3249" y="839031"/>
                  </a:cubicBezTo>
                  <a:lnTo>
                    <a:pt x="0" y="837633"/>
                  </a:lnTo>
                  <a:lnTo>
                    <a:pt x="39524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E9CC9588-F513-4418-A0DB-CE503715E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33980" y="3855743"/>
              <a:ext cx="413388" cy="394119"/>
            </a:xfrm>
            <a:prstGeom prst="rect">
              <a:avLst/>
            </a:prstGeom>
          </p:spPr>
        </p:pic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576C06F-95DF-418F-8F79-B48E86164D0D}"/>
              </a:ext>
            </a:extLst>
          </p:cNvPr>
          <p:cNvGrpSpPr/>
          <p:nvPr/>
        </p:nvGrpSpPr>
        <p:grpSpPr>
          <a:xfrm>
            <a:off x="4238658" y="3761014"/>
            <a:ext cx="2197475" cy="1590927"/>
            <a:chOff x="6776773" y="2556040"/>
            <a:chExt cx="1828603" cy="1323871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21D66E3E-4E0F-45C8-B9E0-9C4EBB09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6773" y="3261795"/>
              <a:ext cx="191664" cy="618116"/>
            </a:xfrm>
            <a:prstGeom prst="rect">
              <a:avLst/>
            </a:prstGeom>
          </p:spPr>
        </p:pic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D6A432C-0EBA-49C0-AE64-5ECE18922F47}"/>
                </a:ext>
              </a:extLst>
            </p:cNvPr>
            <p:cNvGrpSpPr/>
            <p:nvPr/>
          </p:nvGrpSpPr>
          <p:grpSpPr>
            <a:xfrm>
              <a:off x="6838410" y="2556040"/>
              <a:ext cx="1766966" cy="1146394"/>
              <a:chOff x="6838410" y="2556040"/>
              <a:chExt cx="1766966" cy="1146394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3D400F6A-90C5-4511-BB75-68DCBE6583BE}"/>
                  </a:ext>
                </a:extLst>
              </p:cNvPr>
              <p:cNvSpPr/>
              <p:nvPr/>
            </p:nvSpPr>
            <p:spPr>
              <a:xfrm rot="1897985" flipV="1">
                <a:off x="7502515" y="2810687"/>
                <a:ext cx="814575" cy="1416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FBD451E3-680B-40F2-9C35-1FCC4ECD9FD9}"/>
                  </a:ext>
                </a:extLst>
              </p:cNvPr>
              <p:cNvGrpSpPr/>
              <p:nvPr/>
            </p:nvGrpSpPr>
            <p:grpSpPr>
              <a:xfrm>
                <a:off x="6840600" y="2556040"/>
                <a:ext cx="649030" cy="814575"/>
                <a:chOff x="5066918" y="759701"/>
                <a:chExt cx="649030" cy="814575"/>
              </a:xfrm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D1812B2D-2325-4F70-B497-EBE7A60C8950}"/>
                    </a:ext>
                  </a:extLst>
                </p:cNvPr>
                <p:cNvSpPr/>
                <p:nvPr/>
              </p:nvSpPr>
              <p:spPr>
                <a:xfrm rot="18592405" flipV="1">
                  <a:off x="5014298" y="1096149"/>
                  <a:ext cx="814575" cy="1416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AD1776AB-9E87-486E-920E-70DF468CD05E}"/>
                    </a:ext>
                  </a:extLst>
                </p:cNvPr>
                <p:cNvSpPr/>
                <p:nvPr/>
              </p:nvSpPr>
              <p:spPr>
                <a:xfrm rot="3805592" flipV="1">
                  <a:off x="5438189" y="746120"/>
                  <a:ext cx="102496" cy="453023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dist="50800" dir="5400000" algn="ctr" rotWithShape="0">
                    <a:srgbClr val="000000">
                      <a:alpha val="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  <p:pic>
              <p:nvPicPr>
                <p:cNvPr id="78" name="图片 77">
                  <a:extLst>
                    <a:ext uri="{FF2B5EF4-FFF2-40B4-BE49-F238E27FC236}">
                      <a16:creationId xmlns:a16="http://schemas.microsoft.com/office/drawing/2014/main" id="{A244C43D-A8F8-402B-ACC7-C722A37CC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66918" y="908631"/>
                  <a:ext cx="189366" cy="402403"/>
                </a:xfrm>
                <a:prstGeom prst="rect">
                  <a:avLst/>
                </a:prstGeom>
              </p:spPr>
            </p:pic>
          </p:grpSp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5DBF664F-3DCB-4E7B-92B1-23276165D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7911" y="2647617"/>
                <a:ext cx="413387" cy="819545"/>
              </a:xfrm>
              <a:prstGeom prst="rect">
                <a:avLst/>
              </a:prstGeom>
            </p:spPr>
          </p:pic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32878495-C984-4C32-BB64-AA74B336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5516" y="3013877"/>
                <a:ext cx="413387" cy="413387"/>
              </a:xfrm>
              <a:prstGeom prst="rect">
                <a:avLst/>
              </a:prstGeom>
            </p:spPr>
          </p:pic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DAC66C90-C97E-4CB0-A067-14B070522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8410" y="3437385"/>
                <a:ext cx="265049" cy="265049"/>
              </a:xfrm>
              <a:prstGeom prst="rect">
                <a:avLst/>
              </a:prstGeom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FCCAED03-BD79-4ECE-BC37-BB956F357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8690" y="3026523"/>
                <a:ext cx="191664" cy="618116"/>
              </a:xfrm>
              <a:prstGeom prst="rect">
                <a:avLst/>
              </a:prstGeom>
            </p:spPr>
          </p:pic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92CF1680-EFC3-4787-87B7-4DB8872EA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0327" y="3202113"/>
                <a:ext cx="265049" cy="265049"/>
              </a:xfrm>
              <a:prstGeom prst="rect">
                <a:avLst/>
              </a:prstGeom>
            </p:spPr>
          </p:pic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E2368C7D-4FF5-46C1-9001-29620FB2FFCA}"/>
                  </a:ext>
                </a:extLst>
              </p:cNvPr>
              <p:cNvCxnSpPr>
                <a:cxnSpLocks/>
                <a:stCxn id="76" idx="2"/>
              </p:cNvCxnSpPr>
              <p:nvPr/>
            </p:nvCxnSpPr>
            <p:spPr>
              <a:xfrm flipV="1">
                <a:off x="6934158" y="2688974"/>
                <a:ext cx="466024" cy="58693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0FAFF976-2969-4A37-A009-2F13F860D019}"/>
                  </a:ext>
                </a:extLst>
              </p:cNvPr>
              <p:cNvCxnSpPr>
                <a:cxnSpLocks/>
                <a:stCxn id="95" idx="6"/>
              </p:cNvCxnSpPr>
              <p:nvPr/>
            </p:nvCxnSpPr>
            <p:spPr>
              <a:xfrm flipH="1" flipV="1">
                <a:off x="7583851" y="2660856"/>
                <a:ext cx="672726" cy="434284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FF0FCA69-E4BF-4D58-9AF3-130E811C3760}"/>
              </a:ext>
            </a:extLst>
          </p:cNvPr>
          <p:cNvGrpSpPr/>
          <p:nvPr/>
        </p:nvGrpSpPr>
        <p:grpSpPr>
          <a:xfrm>
            <a:off x="7511751" y="1983146"/>
            <a:ext cx="4039231" cy="2801178"/>
            <a:chOff x="3952823" y="4198794"/>
            <a:chExt cx="3551781" cy="246313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AA78FBAC-9375-4C33-91CE-1F22217E2401}"/>
                </a:ext>
              </a:extLst>
            </p:cNvPr>
            <p:cNvGrpSpPr/>
            <p:nvPr/>
          </p:nvGrpSpPr>
          <p:grpSpPr>
            <a:xfrm>
              <a:off x="4402098" y="4482019"/>
              <a:ext cx="3102506" cy="1177339"/>
              <a:chOff x="4377731" y="500694"/>
              <a:chExt cx="3102506" cy="1177339"/>
            </a:xfrm>
          </p:grpSpPr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61CD1A76-837F-4A07-8602-678AC9513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7731" y="500694"/>
                <a:ext cx="593862" cy="1177339"/>
              </a:xfrm>
              <a:prstGeom prst="rect">
                <a:avLst/>
              </a:prstGeom>
            </p:spPr>
          </p:pic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9F764F5F-1F6C-44F0-837D-2CFB573FB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0871" y="1111596"/>
                <a:ext cx="189366" cy="402403"/>
              </a:xfrm>
              <a:prstGeom prst="rect">
                <a:avLst/>
              </a:prstGeom>
            </p:spPr>
          </p:pic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89C6AF8A-6C0A-4DA6-B88D-491F0703769E}"/>
                  </a:ext>
                </a:extLst>
              </p:cNvPr>
              <p:cNvSpPr/>
              <p:nvPr/>
            </p:nvSpPr>
            <p:spPr>
              <a:xfrm rot="1103354" flipV="1">
                <a:off x="4660955" y="698667"/>
                <a:ext cx="1547445" cy="13793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dist="50800" dir="5400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E7EC7807-DC1E-4E61-B325-0FADF7EA2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8544" y="885601"/>
                <a:ext cx="189366" cy="402403"/>
              </a:xfrm>
              <a:prstGeom prst="rect">
                <a:avLst/>
              </a:prstGeom>
            </p:spPr>
          </p:pic>
        </p:grpSp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5C48F8E-D1BC-4877-A883-98431BFC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7683" y="5147086"/>
              <a:ext cx="413387" cy="413387"/>
            </a:xfrm>
            <a:prstGeom prst="rect">
              <a:avLst/>
            </a:prstGeom>
          </p:spPr>
        </p:pic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AA943380-31A3-4E9B-8DD7-3BBE1DDAD25A}"/>
                </a:ext>
              </a:extLst>
            </p:cNvPr>
            <p:cNvSpPr/>
            <p:nvPr/>
          </p:nvSpPr>
          <p:spPr>
            <a:xfrm rot="16200000">
              <a:off x="5169407" y="3878736"/>
              <a:ext cx="380990" cy="1195455"/>
            </a:xfrm>
            <a:custGeom>
              <a:avLst/>
              <a:gdLst>
                <a:gd name="connsiteX0" fmla="*/ 395245 w 791916"/>
                <a:gd name="connsiteY0" fmla="*/ 0 h 910590"/>
                <a:gd name="connsiteX1" fmla="*/ 791916 w 791916"/>
                <a:gd name="connsiteY1" fmla="*/ 840654 h 910590"/>
                <a:gd name="connsiteX2" fmla="*/ 703217 w 791916"/>
                <a:gd name="connsiteY2" fmla="*/ 869652 h 910590"/>
                <a:gd name="connsiteX3" fmla="*/ 400064 w 791916"/>
                <a:gd name="connsiteY3" fmla="*/ 910590 h 910590"/>
                <a:gd name="connsiteX4" fmla="*/ 3249 w 791916"/>
                <a:gd name="connsiteY4" fmla="*/ 839031 h 910590"/>
                <a:gd name="connsiteX5" fmla="*/ 0 w 791916"/>
                <a:gd name="connsiteY5" fmla="*/ 837633 h 910590"/>
                <a:gd name="connsiteX6" fmla="*/ 395245 w 791916"/>
                <a:gd name="connsiteY6" fmla="*/ 0 h 9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1916" h="910590">
                  <a:moveTo>
                    <a:pt x="395245" y="0"/>
                  </a:moveTo>
                  <a:lnTo>
                    <a:pt x="791916" y="840654"/>
                  </a:lnTo>
                  <a:lnTo>
                    <a:pt x="703217" y="869652"/>
                  </a:lnTo>
                  <a:cubicBezTo>
                    <a:pt x="607451" y="896258"/>
                    <a:pt x="505632" y="910590"/>
                    <a:pt x="400064" y="910590"/>
                  </a:cubicBezTo>
                  <a:cubicBezTo>
                    <a:pt x="259308" y="910590"/>
                    <a:pt x="125214" y="885110"/>
                    <a:pt x="3249" y="839031"/>
                  </a:cubicBezTo>
                  <a:lnTo>
                    <a:pt x="0" y="837633"/>
                  </a:lnTo>
                  <a:lnTo>
                    <a:pt x="39524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DA5C1BB3-AFE9-45B6-B64D-872B9A5F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701">
              <a:off x="5471775" y="6197418"/>
              <a:ext cx="517224" cy="464511"/>
            </a:xfrm>
            <a:prstGeom prst="rect">
              <a:avLst/>
            </a:prstGeom>
          </p:spPr>
        </p:pic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9F68AE4F-5BF2-4C5A-AAAD-70F76FF1FAC3}"/>
                </a:ext>
              </a:extLst>
            </p:cNvPr>
            <p:cNvSpPr/>
            <p:nvPr/>
          </p:nvSpPr>
          <p:spPr>
            <a:xfrm rot="2815073">
              <a:off x="5844090" y="5717195"/>
              <a:ext cx="275973" cy="622339"/>
            </a:xfrm>
            <a:custGeom>
              <a:avLst/>
              <a:gdLst>
                <a:gd name="connsiteX0" fmla="*/ 395245 w 791916"/>
                <a:gd name="connsiteY0" fmla="*/ 0 h 910590"/>
                <a:gd name="connsiteX1" fmla="*/ 791916 w 791916"/>
                <a:gd name="connsiteY1" fmla="*/ 840654 h 910590"/>
                <a:gd name="connsiteX2" fmla="*/ 703217 w 791916"/>
                <a:gd name="connsiteY2" fmla="*/ 869652 h 910590"/>
                <a:gd name="connsiteX3" fmla="*/ 400064 w 791916"/>
                <a:gd name="connsiteY3" fmla="*/ 910590 h 910590"/>
                <a:gd name="connsiteX4" fmla="*/ 3249 w 791916"/>
                <a:gd name="connsiteY4" fmla="*/ 839031 h 910590"/>
                <a:gd name="connsiteX5" fmla="*/ 0 w 791916"/>
                <a:gd name="connsiteY5" fmla="*/ 837633 h 910590"/>
                <a:gd name="connsiteX6" fmla="*/ 395245 w 791916"/>
                <a:gd name="connsiteY6" fmla="*/ 0 h 9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1916" h="910590">
                  <a:moveTo>
                    <a:pt x="395245" y="0"/>
                  </a:moveTo>
                  <a:lnTo>
                    <a:pt x="791916" y="840654"/>
                  </a:lnTo>
                  <a:lnTo>
                    <a:pt x="703217" y="869652"/>
                  </a:lnTo>
                  <a:cubicBezTo>
                    <a:pt x="607451" y="896258"/>
                    <a:pt x="505632" y="910590"/>
                    <a:pt x="400064" y="910590"/>
                  </a:cubicBezTo>
                  <a:cubicBezTo>
                    <a:pt x="259308" y="910590"/>
                    <a:pt x="125214" y="885110"/>
                    <a:pt x="3249" y="839031"/>
                  </a:cubicBezTo>
                  <a:lnTo>
                    <a:pt x="0" y="837633"/>
                  </a:lnTo>
                  <a:lnTo>
                    <a:pt x="39524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3388C163-1188-4B1F-9189-211DF7B07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6" t="22815" r="4450" b="23347"/>
            <a:stretch/>
          </p:blipFill>
          <p:spPr>
            <a:xfrm>
              <a:off x="6021720" y="4198794"/>
              <a:ext cx="699564" cy="487289"/>
            </a:xfrm>
            <a:prstGeom prst="rect">
              <a:avLst/>
            </a:prstGeom>
          </p:spPr>
        </p:pic>
        <p:pic>
          <p:nvPicPr>
            <p:cNvPr id="110" name="Picture 4" descr="car, transport, transportation, van, vehicle icon">
              <a:extLst>
                <a:ext uri="{FF2B5EF4-FFF2-40B4-BE49-F238E27FC236}">
                  <a16:creationId xmlns:a16="http://schemas.microsoft.com/office/drawing/2014/main" id="{4C7529B2-E9B9-407E-B769-5BF923D2E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027" y="5972861"/>
              <a:ext cx="407505" cy="407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B70826A1-B326-446B-BA03-18908FBF1765}"/>
                </a:ext>
              </a:extLst>
            </p:cNvPr>
            <p:cNvSpPr/>
            <p:nvPr/>
          </p:nvSpPr>
          <p:spPr>
            <a:xfrm rot="18068907">
              <a:off x="5260887" y="6020001"/>
              <a:ext cx="168558" cy="465322"/>
            </a:xfrm>
            <a:custGeom>
              <a:avLst/>
              <a:gdLst>
                <a:gd name="connsiteX0" fmla="*/ 395245 w 791916"/>
                <a:gd name="connsiteY0" fmla="*/ 0 h 910590"/>
                <a:gd name="connsiteX1" fmla="*/ 791916 w 791916"/>
                <a:gd name="connsiteY1" fmla="*/ 840654 h 910590"/>
                <a:gd name="connsiteX2" fmla="*/ 703217 w 791916"/>
                <a:gd name="connsiteY2" fmla="*/ 869652 h 910590"/>
                <a:gd name="connsiteX3" fmla="*/ 400064 w 791916"/>
                <a:gd name="connsiteY3" fmla="*/ 910590 h 910590"/>
                <a:gd name="connsiteX4" fmla="*/ 3249 w 791916"/>
                <a:gd name="connsiteY4" fmla="*/ 839031 h 910590"/>
                <a:gd name="connsiteX5" fmla="*/ 0 w 791916"/>
                <a:gd name="connsiteY5" fmla="*/ 837633 h 910590"/>
                <a:gd name="connsiteX6" fmla="*/ 395245 w 791916"/>
                <a:gd name="connsiteY6" fmla="*/ 0 h 91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1916" h="910590">
                  <a:moveTo>
                    <a:pt x="395245" y="0"/>
                  </a:moveTo>
                  <a:lnTo>
                    <a:pt x="791916" y="840654"/>
                  </a:lnTo>
                  <a:lnTo>
                    <a:pt x="703217" y="869652"/>
                  </a:lnTo>
                  <a:cubicBezTo>
                    <a:pt x="607451" y="896258"/>
                    <a:pt x="505632" y="910590"/>
                    <a:pt x="400064" y="910590"/>
                  </a:cubicBezTo>
                  <a:cubicBezTo>
                    <a:pt x="259308" y="910590"/>
                    <a:pt x="125214" y="885110"/>
                    <a:pt x="3249" y="839031"/>
                  </a:cubicBezTo>
                  <a:lnTo>
                    <a:pt x="0" y="837633"/>
                  </a:lnTo>
                  <a:lnTo>
                    <a:pt x="39524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9AA8508D-664D-4C49-8681-F52A94BE10EE}"/>
                </a:ext>
              </a:extLst>
            </p:cNvPr>
            <p:cNvGrpSpPr/>
            <p:nvPr/>
          </p:nvGrpSpPr>
          <p:grpSpPr>
            <a:xfrm>
              <a:off x="6242911" y="5621231"/>
              <a:ext cx="320450" cy="618116"/>
              <a:chOff x="6483894" y="5625443"/>
              <a:chExt cx="320450" cy="618116"/>
            </a:xfrm>
          </p:grpSpPr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7CE0007D-3D91-4AFC-9A27-8CD26D1D8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3894" y="5625443"/>
                <a:ext cx="191664" cy="618116"/>
              </a:xfrm>
              <a:prstGeom prst="rect">
                <a:avLst/>
              </a:prstGeom>
            </p:spPr>
          </p:pic>
          <p:pic>
            <p:nvPicPr>
              <p:cNvPr id="115" name="图片 114">
                <a:extLst>
                  <a:ext uri="{FF2B5EF4-FFF2-40B4-BE49-F238E27FC236}">
                    <a16:creationId xmlns:a16="http://schemas.microsoft.com/office/drawing/2014/main" id="{C025B2FA-B931-42B3-812C-FD004A3FE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9295" y="5807064"/>
                <a:ext cx="265049" cy="265049"/>
              </a:xfrm>
              <a:prstGeom prst="rect">
                <a:avLst/>
              </a:prstGeom>
            </p:spPr>
          </p:pic>
        </p:grp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A86DCFBD-EF44-4E4F-B37A-91CA7BC27CC7}"/>
                </a:ext>
              </a:extLst>
            </p:cNvPr>
            <p:cNvSpPr/>
            <p:nvPr/>
          </p:nvSpPr>
          <p:spPr>
            <a:xfrm rot="20408635" flipV="1">
              <a:off x="5112367" y="5842915"/>
              <a:ext cx="1067875" cy="143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D680F14F-3062-4E28-AF1C-47E0EE1858CE}"/>
                </a:ext>
              </a:extLst>
            </p:cNvPr>
            <p:cNvGrpSpPr/>
            <p:nvPr/>
          </p:nvGrpSpPr>
          <p:grpSpPr>
            <a:xfrm>
              <a:off x="3952823" y="5403810"/>
              <a:ext cx="326686" cy="618116"/>
              <a:chOff x="4043297" y="5580641"/>
              <a:chExt cx="326686" cy="618116"/>
            </a:xfrm>
          </p:grpSpPr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03EB4456-A209-4412-A0FB-89EF5425C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3297" y="5580641"/>
                <a:ext cx="191664" cy="618116"/>
              </a:xfrm>
              <a:prstGeom prst="rect">
                <a:avLst/>
              </a:prstGeom>
            </p:spPr>
          </p:pic>
          <p:pic>
            <p:nvPicPr>
              <p:cNvPr id="118" name="图片 117">
                <a:extLst>
                  <a:ext uri="{FF2B5EF4-FFF2-40B4-BE49-F238E27FC236}">
                    <a16:creationId xmlns:a16="http://schemas.microsoft.com/office/drawing/2014/main" id="{18F23DB4-7D6C-44B8-8F89-932AE3A67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4934" y="5756231"/>
                <a:ext cx="265049" cy="265049"/>
              </a:xfrm>
              <a:prstGeom prst="rect">
                <a:avLst/>
              </a:prstGeom>
            </p:spPr>
          </p:pic>
        </p:grp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FDAFD846-8B82-4581-AA59-89700BAF6E56}"/>
                </a:ext>
              </a:extLst>
            </p:cNvPr>
            <p:cNvSpPr/>
            <p:nvPr/>
          </p:nvSpPr>
          <p:spPr>
            <a:xfrm rot="2194444" flipV="1">
              <a:off x="4525745" y="4985082"/>
              <a:ext cx="1843104" cy="17877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91B88196-145C-441F-848E-48F504F5CD35}"/>
                </a:ext>
              </a:extLst>
            </p:cNvPr>
            <p:cNvCxnSpPr>
              <a:cxnSpLocks/>
              <a:stCxn id="124" idx="6"/>
            </p:cNvCxnSpPr>
            <p:nvPr/>
          </p:nvCxnSpPr>
          <p:spPr>
            <a:xfrm flipH="1" flipV="1">
              <a:off x="4752292" y="4551858"/>
              <a:ext cx="1435092" cy="107173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B22C41DF-E8B6-430F-A92E-15C79A612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9391" y="5750878"/>
              <a:ext cx="977218" cy="34719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F06B63B3-1508-4FF9-A96E-37752B05FFA3}"/>
                </a:ext>
              </a:extLst>
            </p:cNvPr>
            <p:cNvSpPr/>
            <p:nvPr/>
          </p:nvSpPr>
          <p:spPr>
            <a:xfrm rot="18318476" flipV="1">
              <a:off x="3793378" y="4859479"/>
              <a:ext cx="1120521" cy="13521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85DFEBF4-6F76-4AAC-AB44-49117418A2C4}"/>
                </a:ext>
              </a:extLst>
            </p:cNvPr>
            <p:cNvCxnSpPr>
              <a:cxnSpLocks/>
              <a:stCxn id="131" idx="2"/>
            </p:cNvCxnSpPr>
            <p:nvPr/>
          </p:nvCxnSpPr>
          <p:spPr>
            <a:xfrm flipV="1">
              <a:off x="4029824" y="4505989"/>
              <a:ext cx="624333" cy="87830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71D1B650-D29F-4C55-978B-C1F8AB4D0D9F}"/>
                </a:ext>
              </a:extLst>
            </p:cNvPr>
            <p:cNvSpPr/>
            <p:nvPr/>
          </p:nvSpPr>
          <p:spPr>
            <a:xfrm rot="19655285" flipV="1">
              <a:off x="6422121" y="5354284"/>
              <a:ext cx="864286" cy="1360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E3B7E97-98E0-4BA1-A490-45B25846CC7D}"/>
              </a:ext>
            </a:extLst>
          </p:cNvPr>
          <p:cNvGrpSpPr/>
          <p:nvPr/>
        </p:nvGrpSpPr>
        <p:grpSpPr>
          <a:xfrm flipH="1">
            <a:off x="3244027" y="1094193"/>
            <a:ext cx="884627" cy="1992855"/>
            <a:chOff x="4180751" y="1886600"/>
            <a:chExt cx="1454083" cy="3522127"/>
          </a:xfrm>
        </p:grpSpPr>
        <p:cxnSp>
          <p:nvCxnSpPr>
            <p:cNvPr id="140" name="连接符: 肘形 139">
              <a:extLst>
                <a:ext uri="{FF2B5EF4-FFF2-40B4-BE49-F238E27FC236}">
                  <a16:creationId xmlns:a16="http://schemas.microsoft.com/office/drawing/2014/main" id="{9A007C9B-F010-4128-8165-6BF79E1201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22134" y="1886600"/>
              <a:ext cx="12700" cy="3522127"/>
            </a:xfrm>
            <a:prstGeom prst="bentConnector3">
              <a:avLst>
                <a:gd name="adj1" fmla="val 4425000"/>
              </a:avLst>
            </a:prstGeom>
            <a:ln w="44450" cmpd="dbl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831D1313-6B4C-42A4-A20C-B9C7CD296058}"/>
                </a:ext>
              </a:extLst>
            </p:cNvPr>
            <p:cNvCxnSpPr>
              <a:cxnSpLocks/>
            </p:cNvCxnSpPr>
            <p:nvPr/>
          </p:nvCxnSpPr>
          <p:spPr>
            <a:xfrm>
              <a:off x="4180751" y="3681662"/>
              <a:ext cx="860322" cy="2008"/>
            </a:xfrm>
            <a:prstGeom prst="line">
              <a:avLst/>
            </a:prstGeom>
            <a:ln w="44450" cmpd="dbl">
              <a:solidFill>
                <a:schemeClr val="accent6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7FC61220-15F5-4957-8640-D5E14E3DFF88}"/>
              </a:ext>
            </a:extLst>
          </p:cNvPr>
          <p:cNvGrpSpPr/>
          <p:nvPr/>
        </p:nvGrpSpPr>
        <p:grpSpPr>
          <a:xfrm flipH="1">
            <a:off x="3248171" y="3277001"/>
            <a:ext cx="884627" cy="1992855"/>
            <a:chOff x="4180751" y="1886600"/>
            <a:chExt cx="1454083" cy="3522127"/>
          </a:xfrm>
        </p:grpSpPr>
        <p:cxnSp>
          <p:nvCxnSpPr>
            <p:cNvPr id="147" name="连接符: 肘形 146">
              <a:extLst>
                <a:ext uri="{FF2B5EF4-FFF2-40B4-BE49-F238E27FC236}">
                  <a16:creationId xmlns:a16="http://schemas.microsoft.com/office/drawing/2014/main" id="{2A02E864-3DF8-451B-B17F-FB852DAD5A4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22134" y="1886600"/>
              <a:ext cx="12700" cy="3522127"/>
            </a:xfrm>
            <a:prstGeom prst="bentConnector3">
              <a:avLst>
                <a:gd name="adj1" fmla="val 4425000"/>
              </a:avLst>
            </a:prstGeom>
            <a:ln w="44450" cmpd="dbl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0EED40A8-7572-4346-8476-5A55E6CE4E02}"/>
                </a:ext>
              </a:extLst>
            </p:cNvPr>
            <p:cNvCxnSpPr>
              <a:cxnSpLocks/>
            </p:cNvCxnSpPr>
            <p:nvPr/>
          </p:nvCxnSpPr>
          <p:spPr>
            <a:xfrm>
              <a:off x="4180751" y="3681662"/>
              <a:ext cx="860322" cy="2008"/>
            </a:xfrm>
            <a:prstGeom prst="line">
              <a:avLst/>
            </a:prstGeom>
            <a:ln w="44450" cmpd="dbl">
              <a:solidFill>
                <a:schemeClr val="accent6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EA9CD63-9B33-4035-B99E-EDAF7E252353}"/>
              </a:ext>
            </a:extLst>
          </p:cNvPr>
          <p:cNvGrpSpPr/>
          <p:nvPr/>
        </p:nvGrpSpPr>
        <p:grpSpPr>
          <a:xfrm flipH="1">
            <a:off x="6513391" y="2280573"/>
            <a:ext cx="884627" cy="1992855"/>
            <a:chOff x="4180751" y="1886600"/>
            <a:chExt cx="1454083" cy="3522127"/>
          </a:xfrm>
        </p:grpSpPr>
        <p:cxnSp>
          <p:nvCxnSpPr>
            <p:cNvPr id="150" name="连接符: 肘形 149">
              <a:extLst>
                <a:ext uri="{FF2B5EF4-FFF2-40B4-BE49-F238E27FC236}">
                  <a16:creationId xmlns:a16="http://schemas.microsoft.com/office/drawing/2014/main" id="{EA2C0758-9DA4-4204-91DC-3BB75198FF4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22134" y="1886600"/>
              <a:ext cx="12700" cy="3522127"/>
            </a:xfrm>
            <a:prstGeom prst="bentConnector3">
              <a:avLst>
                <a:gd name="adj1" fmla="val 4425000"/>
              </a:avLst>
            </a:prstGeom>
            <a:ln w="44450" cmpd="dbl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B9081BFF-A6C8-4FF1-852E-4C15F0908A04}"/>
                </a:ext>
              </a:extLst>
            </p:cNvPr>
            <p:cNvCxnSpPr>
              <a:cxnSpLocks/>
            </p:cNvCxnSpPr>
            <p:nvPr/>
          </p:nvCxnSpPr>
          <p:spPr>
            <a:xfrm>
              <a:off x="4180751" y="3681662"/>
              <a:ext cx="860322" cy="2008"/>
            </a:xfrm>
            <a:prstGeom prst="line">
              <a:avLst/>
            </a:prstGeom>
            <a:ln w="44450" cmpd="dbl">
              <a:solidFill>
                <a:schemeClr val="accent6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文本框 151">
            <a:extLst>
              <a:ext uri="{FF2B5EF4-FFF2-40B4-BE49-F238E27FC236}">
                <a16:creationId xmlns:a16="http://schemas.microsoft.com/office/drawing/2014/main" id="{4C66A879-5C01-4F2E-BE3F-D4425BB12889}"/>
              </a:ext>
            </a:extLst>
          </p:cNvPr>
          <p:cNvSpPr txBox="1"/>
          <p:nvPr/>
        </p:nvSpPr>
        <p:spPr>
          <a:xfrm>
            <a:off x="4245408" y="116503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通信感知一体化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FC9AA3D6-E2DA-4E8B-A508-BF12FBA53B8D}"/>
              </a:ext>
            </a:extLst>
          </p:cNvPr>
          <p:cNvSpPr txBox="1"/>
          <p:nvPr/>
        </p:nvSpPr>
        <p:spPr>
          <a:xfrm>
            <a:off x="4266279" y="332206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通信计算一体化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7B623B62-A786-4FD7-B8D4-E4C579A41717}"/>
              </a:ext>
            </a:extLst>
          </p:cNvPr>
          <p:cNvSpPr txBox="1"/>
          <p:nvPr/>
        </p:nvSpPr>
        <p:spPr>
          <a:xfrm>
            <a:off x="7496728" y="1503858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通信感知与计算一体化网络</a:t>
            </a:r>
          </a:p>
        </p:txBody>
      </p:sp>
    </p:spTree>
    <p:extLst>
      <p:ext uri="{BB962C8B-B14F-4D97-AF65-F5344CB8AC3E}">
        <p14:creationId xmlns:p14="http://schemas.microsoft.com/office/powerpoint/2010/main" val="230271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9BD82C-5D31-4F5F-B415-7C2C2C5A1BD4}"/>
              </a:ext>
            </a:extLst>
          </p:cNvPr>
          <p:cNvSpPr/>
          <p:nvPr/>
        </p:nvSpPr>
        <p:spPr>
          <a:xfrm>
            <a:off x="1454998" y="2644224"/>
            <a:ext cx="9581302" cy="1692703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03A041-310E-450F-B1A5-6B7D89948759}"/>
              </a:ext>
            </a:extLst>
          </p:cNvPr>
          <p:cNvSpPr/>
          <p:nvPr/>
        </p:nvSpPr>
        <p:spPr>
          <a:xfrm>
            <a:off x="1454998" y="5153266"/>
            <a:ext cx="9581302" cy="1600653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04608B0-0D3D-4F73-8547-C65C8E624414}"/>
              </a:ext>
            </a:extLst>
          </p:cNvPr>
          <p:cNvSpPr/>
          <p:nvPr/>
        </p:nvSpPr>
        <p:spPr>
          <a:xfrm>
            <a:off x="4124098" y="2886923"/>
            <a:ext cx="986082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3F1D265-E5FD-48C5-B5B6-D7A509EA4FD7}"/>
              </a:ext>
            </a:extLst>
          </p:cNvPr>
          <p:cNvSpPr/>
          <p:nvPr/>
        </p:nvSpPr>
        <p:spPr>
          <a:xfrm>
            <a:off x="6848958" y="2886923"/>
            <a:ext cx="1379591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FAB37D1-07F6-4D2D-AEA4-5CC71B846C58}"/>
              </a:ext>
            </a:extLst>
          </p:cNvPr>
          <p:cNvSpPr/>
          <p:nvPr/>
        </p:nvSpPr>
        <p:spPr>
          <a:xfrm>
            <a:off x="5130951" y="2801255"/>
            <a:ext cx="1718007" cy="4477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MOD(·)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33CC6D1-3BF5-4583-9702-0BB8DB6EE7B9}"/>
              </a:ext>
            </a:extLst>
          </p:cNvPr>
          <p:cNvGrpSpPr/>
          <p:nvPr/>
        </p:nvGrpSpPr>
        <p:grpSpPr>
          <a:xfrm>
            <a:off x="3651836" y="2803769"/>
            <a:ext cx="442485" cy="447741"/>
            <a:chOff x="4623499" y="2869324"/>
            <a:chExt cx="442485" cy="447741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FC708F5-01EC-4099-B5BF-681AB2367996}"/>
                </a:ext>
              </a:extLst>
            </p:cNvPr>
            <p:cNvSpPr/>
            <p:nvPr/>
          </p:nvSpPr>
          <p:spPr>
            <a:xfrm>
              <a:off x="4623499" y="2869324"/>
              <a:ext cx="442485" cy="4477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9AB4C45-0A34-4219-AA50-ADB873B062ED}"/>
                </a:ext>
              </a:extLst>
            </p:cNvPr>
            <p:cNvCxnSpPr>
              <a:cxnSpLocks/>
              <a:stCxn id="11" idx="2"/>
              <a:endCxn id="11" idx="6"/>
            </p:cNvCxnSpPr>
            <p:nvPr/>
          </p:nvCxnSpPr>
          <p:spPr>
            <a:xfrm>
              <a:off x="4623499" y="3093195"/>
              <a:ext cx="442485" cy="0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63CC7B7-F282-4548-9EFF-567AC2045F4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4844742" y="2869324"/>
              <a:ext cx="0" cy="44774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箭头: 直角上 19">
            <a:extLst>
              <a:ext uri="{FF2B5EF4-FFF2-40B4-BE49-F238E27FC236}">
                <a16:creationId xmlns:a16="http://schemas.microsoft.com/office/drawing/2014/main" id="{CA4056E6-84C0-4AD0-94BC-658B1787D6E3}"/>
              </a:ext>
            </a:extLst>
          </p:cNvPr>
          <p:cNvSpPr/>
          <p:nvPr/>
        </p:nvSpPr>
        <p:spPr>
          <a:xfrm rot="5400000" flipV="1">
            <a:off x="6668585" y="3161561"/>
            <a:ext cx="1049943" cy="944810"/>
          </a:xfrm>
          <a:prstGeom prst="bentUpArrow">
            <a:avLst>
              <a:gd name="adj1" fmla="val 15781"/>
              <a:gd name="adj2" fmla="val 17968"/>
              <a:gd name="adj3" fmla="val 3595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直角上 23">
            <a:extLst>
              <a:ext uri="{FF2B5EF4-FFF2-40B4-BE49-F238E27FC236}">
                <a16:creationId xmlns:a16="http://schemas.microsoft.com/office/drawing/2014/main" id="{214D1080-C37F-446D-A3D1-4C415CA27D3A}"/>
              </a:ext>
            </a:extLst>
          </p:cNvPr>
          <p:cNvSpPr/>
          <p:nvPr/>
        </p:nvSpPr>
        <p:spPr>
          <a:xfrm flipH="1">
            <a:off x="3684566" y="3276692"/>
            <a:ext cx="1707240" cy="839371"/>
          </a:xfrm>
          <a:prstGeom prst="bentUpArrow">
            <a:avLst>
              <a:gd name="adj1" fmla="val 20286"/>
              <a:gd name="adj2" fmla="val 22480"/>
              <a:gd name="adj3" fmla="val 4481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75C578E-A956-4C36-8C3D-CF882DA8FFE5}"/>
              </a:ext>
            </a:extLst>
          </p:cNvPr>
          <p:cNvSpPr/>
          <p:nvPr/>
        </p:nvSpPr>
        <p:spPr>
          <a:xfrm rot="16200000">
            <a:off x="5579852" y="2089401"/>
            <a:ext cx="761880" cy="283779"/>
          </a:xfrm>
          <a:prstGeom prst="rightArrow">
            <a:avLst>
              <a:gd name="adj1" fmla="val 50000"/>
              <a:gd name="adj2" fmla="val 1021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7D26BC-4F9C-4AB2-A5AF-2F4B8E74A2A4}"/>
              </a:ext>
            </a:extLst>
          </p:cNvPr>
          <p:cNvGrpSpPr/>
          <p:nvPr/>
        </p:nvGrpSpPr>
        <p:grpSpPr>
          <a:xfrm>
            <a:off x="3218818" y="3149920"/>
            <a:ext cx="256656" cy="283779"/>
            <a:chOff x="9472889" y="3223286"/>
            <a:chExt cx="442485" cy="44774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A124480-85A5-40A3-89A7-D92F2A055B8B}"/>
                </a:ext>
              </a:extLst>
            </p:cNvPr>
            <p:cNvCxnSpPr>
              <a:cxnSpLocks/>
            </p:cNvCxnSpPr>
            <p:nvPr/>
          </p:nvCxnSpPr>
          <p:spPr>
            <a:xfrm>
              <a:off x="9472889" y="3447157"/>
              <a:ext cx="44248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48626F5-BE9C-4167-B318-AA99BACCEC3F}"/>
                </a:ext>
              </a:extLst>
            </p:cNvPr>
            <p:cNvCxnSpPr>
              <a:cxnSpLocks/>
            </p:cNvCxnSpPr>
            <p:nvPr/>
          </p:nvCxnSpPr>
          <p:spPr>
            <a:xfrm>
              <a:off x="9694132" y="3223286"/>
              <a:ext cx="0" cy="44774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A0C7BA2-E123-41C8-A8A0-A8F2CF50D2D1}"/>
              </a:ext>
            </a:extLst>
          </p:cNvPr>
          <p:cNvCxnSpPr>
            <a:cxnSpLocks/>
          </p:cNvCxnSpPr>
          <p:nvPr/>
        </p:nvCxnSpPr>
        <p:spPr>
          <a:xfrm>
            <a:off x="3475474" y="3564330"/>
            <a:ext cx="18450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箭头: 右 35">
            <a:extLst>
              <a:ext uri="{FF2B5EF4-FFF2-40B4-BE49-F238E27FC236}">
                <a16:creationId xmlns:a16="http://schemas.microsoft.com/office/drawing/2014/main" id="{EF93B857-FA72-41C4-A5E1-9ADFF8D8D3C1}"/>
              </a:ext>
            </a:extLst>
          </p:cNvPr>
          <p:cNvSpPr/>
          <p:nvPr/>
        </p:nvSpPr>
        <p:spPr>
          <a:xfrm>
            <a:off x="2872569" y="5390241"/>
            <a:ext cx="5346381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6F64CC6-C867-4D13-84A6-9FD3F4050855}"/>
                  </a:ext>
                </a:extLst>
              </p:cNvPr>
              <p:cNvSpPr txBox="1"/>
              <p:nvPr/>
            </p:nvSpPr>
            <p:spPr>
              <a:xfrm>
                <a:off x="6198113" y="4614093"/>
                <a:ext cx="2269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𝐁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线性预编码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6F64CC6-C867-4D13-84A6-9FD3F4050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13" y="4614093"/>
                <a:ext cx="2269938" cy="369332"/>
              </a:xfrm>
              <a:prstGeom prst="rect">
                <a:avLst/>
              </a:prstGeom>
              <a:blipFill>
                <a:blip r:embed="rId3"/>
                <a:stretch>
                  <a:fillRect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54A47B2-9F4F-4451-85FA-C693B6D3BBC8}"/>
                  </a:ext>
                </a:extLst>
              </p:cNvPr>
              <p:cNvSpPr txBox="1"/>
              <p:nvPr/>
            </p:nvSpPr>
            <p:spPr>
              <a:xfrm>
                <a:off x="6195889" y="2140798"/>
                <a:ext cx="2214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𝐁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TH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预编码</a:t>
                </a: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54A47B2-9F4F-4451-85FA-C693B6D3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89" y="2140798"/>
                <a:ext cx="2214324" cy="369332"/>
              </a:xfrm>
              <a:prstGeom prst="rect">
                <a:avLst/>
              </a:prstGeom>
              <a:blipFill>
                <a:blip r:embed="rId4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695557-8D93-4141-AE5B-2259A1BD2C96}"/>
              </a:ext>
            </a:extLst>
          </p:cNvPr>
          <p:cNvGrpSpPr/>
          <p:nvPr/>
        </p:nvGrpSpPr>
        <p:grpSpPr>
          <a:xfrm>
            <a:off x="8228545" y="2816031"/>
            <a:ext cx="442485" cy="447741"/>
            <a:chOff x="4623499" y="2869324"/>
            <a:chExt cx="442485" cy="447741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6B1D8FD0-2557-4ECA-8177-763E0C961C57}"/>
                </a:ext>
              </a:extLst>
            </p:cNvPr>
            <p:cNvSpPr/>
            <p:nvPr/>
          </p:nvSpPr>
          <p:spPr>
            <a:xfrm>
              <a:off x="4623499" y="2869324"/>
              <a:ext cx="442485" cy="4477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90D79819-81D3-47FE-9056-F5E01D2DB3DD}"/>
                </a:ext>
              </a:extLst>
            </p:cNvPr>
            <p:cNvCxnSpPr>
              <a:cxnSpLocks/>
              <a:stCxn id="75" idx="3"/>
              <a:endCxn id="75" idx="7"/>
            </p:cNvCxnSpPr>
            <p:nvPr/>
          </p:nvCxnSpPr>
          <p:spPr>
            <a:xfrm flipV="1">
              <a:off x="4688299" y="2934894"/>
              <a:ext cx="312885" cy="3166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1ABA66E-36A3-4595-BC0A-8C395308C1E2}"/>
                </a:ext>
              </a:extLst>
            </p:cNvPr>
            <p:cNvCxnSpPr>
              <a:cxnSpLocks/>
              <a:stCxn id="75" idx="1"/>
              <a:endCxn id="75" idx="5"/>
            </p:cNvCxnSpPr>
            <p:nvPr/>
          </p:nvCxnSpPr>
          <p:spPr>
            <a:xfrm>
              <a:off x="4688299" y="2934894"/>
              <a:ext cx="312885" cy="3166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9CECEFB-964F-4343-AE1A-CCE843312F54}"/>
              </a:ext>
            </a:extLst>
          </p:cNvPr>
          <p:cNvGrpSpPr/>
          <p:nvPr/>
        </p:nvGrpSpPr>
        <p:grpSpPr>
          <a:xfrm>
            <a:off x="8226698" y="5264399"/>
            <a:ext cx="442485" cy="447741"/>
            <a:chOff x="4623499" y="2869324"/>
            <a:chExt cx="442485" cy="447741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E40E2E0D-19A8-4530-ABEE-218C695A60C7}"/>
                </a:ext>
              </a:extLst>
            </p:cNvPr>
            <p:cNvSpPr/>
            <p:nvPr/>
          </p:nvSpPr>
          <p:spPr>
            <a:xfrm>
              <a:off x="4623499" y="2869324"/>
              <a:ext cx="442485" cy="4477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58759A3-C93F-49BD-8095-01706AA674FC}"/>
                </a:ext>
              </a:extLst>
            </p:cNvPr>
            <p:cNvCxnSpPr>
              <a:cxnSpLocks/>
              <a:stCxn id="79" idx="3"/>
              <a:endCxn id="79" idx="7"/>
            </p:cNvCxnSpPr>
            <p:nvPr/>
          </p:nvCxnSpPr>
          <p:spPr>
            <a:xfrm flipV="1">
              <a:off x="4688299" y="2934894"/>
              <a:ext cx="312885" cy="3166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9153BE6-4496-4AF5-929A-01E64956DF8E}"/>
                </a:ext>
              </a:extLst>
            </p:cNvPr>
            <p:cNvCxnSpPr>
              <a:cxnSpLocks/>
              <a:stCxn id="79" idx="1"/>
              <a:endCxn id="79" idx="5"/>
            </p:cNvCxnSpPr>
            <p:nvPr/>
          </p:nvCxnSpPr>
          <p:spPr>
            <a:xfrm>
              <a:off x="4688299" y="2934894"/>
              <a:ext cx="312885" cy="3166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7FEE893-9FC0-4CF1-9015-D260457F996F}"/>
                  </a:ext>
                </a:extLst>
              </p:cNvPr>
              <p:cNvSpPr txBox="1"/>
              <p:nvPr/>
            </p:nvSpPr>
            <p:spPr>
              <a:xfrm>
                <a:off x="7663833" y="2659423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27FEE893-9FC0-4CF1-9015-D260457F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33" y="2659423"/>
                <a:ext cx="3738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FB0A0819-020B-4FC8-8876-039B3B757C6E}"/>
              </a:ext>
            </a:extLst>
          </p:cNvPr>
          <p:cNvSpPr/>
          <p:nvPr/>
        </p:nvSpPr>
        <p:spPr>
          <a:xfrm>
            <a:off x="5391808" y="3773064"/>
            <a:ext cx="1306672" cy="4477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反馈矩阵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箭头: 右 85">
            <a:extLst>
              <a:ext uri="{FF2B5EF4-FFF2-40B4-BE49-F238E27FC236}">
                <a16:creationId xmlns:a16="http://schemas.microsoft.com/office/drawing/2014/main" id="{9FA39999-E6C9-43B7-B500-E503351E6141}"/>
              </a:ext>
            </a:extLst>
          </p:cNvPr>
          <p:cNvSpPr/>
          <p:nvPr/>
        </p:nvSpPr>
        <p:spPr>
          <a:xfrm rot="16200000">
            <a:off x="8096994" y="3531045"/>
            <a:ext cx="742114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43C9B48-910F-4A3B-9E53-0635E02AC8DD}"/>
                  </a:ext>
                </a:extLst>
              </p:cNvPr>
              <p:cNvSpPr txBox="1"/>
              <p:nvPr/>
            </p:nvSpPr>
            <p:spPr>
              <a:xfrm>
                <a:off x="7806902" y="4003566"/>
                <a:ext cx="1708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预编码矩阵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43C9B48-910F-4A3B-9E53-0635E02AC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2" y="4003566"/>
                <a:ext cx="1708032" cy="369332"/>
              </a:xfrm>
              <a:prstGeom prst="rect">
                <a:avLst/>
              </a:prstGeom>
              <a:blipFill>
                <a:blip r:embed="rId6"/>
                <a:stretch>
                  <a:fillRect l="-3214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AD9399D-3CBE-4300-9C9A-2157666574DB}"/>
                  </a:ext>
                </a:extLst>
              </p:cNvPr>
              <p:cNvSpPr txBox="1"/>
              <p:nvPr/>
            </p:nvSpPr>
            <p:spPr>
              <a:xfrm>
                <a:off x="7806902" y="6432308"/>
                <a:ext cx="1708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预编码矩阵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AD9399D-3CBE-4300-9C9A-21576665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2" y="6432308"/>
                <a:ext cx="1708032" cy="369332"/>
              </a:xfrm>
              <a:prstGeom prst="rect">
                <a:avLst/>
              </a:prstGeom>
              <a:blipFill>
                <a:blip r:embed="rId7"/>
                <a:stretch>
                  <a:fillRect l="-3214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D20E6A59-6CC3-4B3C-9C0E-E5B918C14E06}"/>
              </a:ext>
            </a:extLst>
          </p:cNvPr>
          <p:cNvSpPr/>
          <p:nvPr/>
        </p:nvSpPr>
        <p:spPr>
          <a:xfrm>
            <a:off x="1519161" y="133476"/>
            <a:ext cx="9581302" cy="1757173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EB1CB3D3-C981-47B9-B18F-7192A3A822FA}"/>
              </a:ext>
            </a:extLst>
          </p:cNvPr>
          <p:cNvSpPr/>
          <p:nvPr/>
        </p:nvSpPr>
        <p:spPr>
          <a:xfrm>
            <a:off x="2897548" y="339042"/>
            <a:ext cx="717838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04015536-7B2E-4CE8-8A78-2F46624269FA}"/>
              </a:ext>
            </a:extLst>
          </p:cNvPr>
          <p:cNvSpPr/>
          <p:nvPr/>
        </p:nvSpPr>
        <p:spPr>
          <a:xfrm rot="16200000">
            <a:off x="3494444" y="952276"/>
            <a:ext cx="746574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FCD7A4D0-09D3-40AC-9F62-F3F5E3A389D9}"/>
              </a:ext>
            </a:extLst>
          </p:cNvPr>
          <p:cNvSpPr/>
          <p:nvPr/>
        </p:nvSpPr>
        <p:spPr>
          <a:xfrm>
            <a:off x="5570738" y="339651"/>
            <a:ext cx="2648592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20E3F53-A526-4C5D-92ED-877957AD6D6E}"/>
              </a:ext>
            </a:extLst>
          </p:cNvPr>
          <p:cNvGrpSpPr/>
          <p:nvPr/>
        </p:nvGrpSpPr>
        <p:grpSpPr>
          <a:xfrm>
            <a:off x="5119038" y="257671"/>
            <a:ext cx="442485" cy="447741"/>
            <a:chOff x="4623499" y="2869324"/>
            <a:chExt cx="442485" cy="447741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5860BF5-9591-4080-B50D-D47762F70F9D}"/>
                </a:ext>
              </a:extLst>
            </p:cNvPr>
            <p:cNvSpPr/>
            <p:nvPr/>
          </p:nvSpPr>
          <p:spPr>
            <a:xfrm>
              <a:off x="4623499" y="2869324"/>
              <a:ext cx="442485" cy="4477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6D92375-D0AA-4953-8814-29FC53460222}"/>
                </a:ext>
              </a:extLst>
            </p:cNvPr>
            <p:cNvCxnSpPr>
              <a:cxnSpLocks/>
              <a:stCxn id="44" idx="2"/>
              <a:endCxn id="44" idx="6"/>
            </p:cNvCxnSpPr>
            <p:nvPr/>
          </p:nvCxnSpPr>
          <p:spPr>
            <a:xfrm>
              <a:off x="4623499" y="3093195"/>
              <a:ext cx="442485" cy="0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6856BC33-BC20-4590-AABF-AF584570259E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>
              <a:off x="4844742" y="2869324"/>
              <a:ext cx="0" cy="44774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822E9EC-164C-4C7F-AEC9-594060F15530}"/>
                  </a:ext>
                </a:extLst>
              </p:cNvPr>
              <p:cNvSpPr txBox="1"/>
              <p:nvPr/>
            </p:nvSpPr>
            <p:spPr>
              <a:xfrm>
                <a:off x="1395014" y="266508"/>
                <a:ext cx="1542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通感算符号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822E9EC-164C-4C7F-AEC9-594060F15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14" y="266508"/>
                <a:ext cx="1542122" cy="369332"/>
              </a:xfrm>
              <a:prstGeom prst="rect">
                <a:avLst/>
              </a:prstGeom>
              <a:blipFill>
                <a:blip r:embed="rId8"/>
                <a:stretch>
                  <a:fillRect l="-1186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箭头: 直角上 47">
            <a:extLst>
              <a:ext uri="{FF2B5EF4-FFF2-40B4-BE49-F238E27FC236}">
                <a16:creationId xmlns:a16="http://schemas.microsoft.com/office/drawing/2014/main" id="{B0E46DED-C8DC-4A35-9C01-DD45D9BB0555}"/>
              </a:ext>
            </a:extLst>
          </p:cNvPr>
          <p:cNvSpPr/>
          <p:nvPr/>
        </p:nvSpPr>
        <p:spPr>
          <a:xfrm rot="5400000" flipV="1">
            <a:off x="6859659" y="754797"/>
            <a:ext cx="983981" cy="608653"/>
          </a:xfrm>
          <a:prstGeom prst="bentUpArrow">
            <a:avLst>
              <a:gd name="adj1" fmla="val 27862"/>
              <a:gd name="adj2" fmla="val 25000"/>
              <a:gd name="adj3" fmla="val 4318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53FC1BD-767B-4651-94B3-89BCC52BCBDF}"/>
              </a:ext>
            </a:extLst>
          </p:cNvPr>
          <p:cNvSpPr/>
          <p:nvPr/>
        </p:nvSpPr>
        <p:spPr>
          <a:xfrm>
            <a:off x="5723475" y="1178559"/>
            <a:ext cx="1306672" cy="4477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反馈矩阵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箭头: 直角上 49">
            <a:extLst>
              <a:ext uri="{FF2B5EF4-FFF2-40B4-BE49-F238E27FC236}">
                <a16:creationId xmlns:a16="http://schemas.microsoft.com/office/drawing/2014/main" id="{64AC6CEF-C609-4B84-86CE-45D648B26293}"/>
              </a:ext>
            </a:extLst>
          </p:cNvPr>
          <p:cNvSpPr/>
          <p:nvPr/>
        </p:nvSpPr>
        <p:spPr>
          <a:xfrm flipH="1">
            <a:off x="5218936" y="716678"/>
            <a:ext cx="505258" cy="773385"/>
          </a:xfrm>
          <a:prstGeom prst="bentUpArrow">
            <a:avLst>
              <a:gd name="adj1" fmla="val 28236"/>
              <a:gd name="adj2" fmla="val 23104"/>
              <a:gd name="adj3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0CF503-488E-4C54-96F4-BCBE584B759C}"/>
              </a:ext>
            </a:extLst>
          </p:cNvPr>
          <p:cNvCxnSpPr>
            <a:cxnSpLocks/>
          </p:cNvCxnSpPr>
          <p:nvPr/>
        </p:nvCxnSpPr>
        <p:spPr>
          <a:xfrm>
            <a:off x="5034431" y="1059123"/>
            <a:ext cx="18450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6D0A23A-A4E4-446F-B2DD-862AE840BCDF}"/>
                  </a:ext>
                </a:extLst>
              </p:cNvPr>
              <p:cNvSpPr txBox="1"/>
              <p:nvPr/>
            </p:nvSpPr>
            <p:spPr>
              <a:xfrm>
                <a:off x="7631221" y="7300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6D0A23A-A4E4-446F-B2DD-862AE840B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21" y="73005"/>
                <a:ext cx="3802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89310B10-8490-4987-B38E-7A206196AD00}"/>
              </a:ext>
            </a:extLst>
          </p:cNvPr>
          <p:cNvGrpSpPr/>
          <p:nvPr/>
        </p:nvGrpSpPr>
        <p:grpSpPr>
          <a:xfrm>
            <a:off x="3646489" y="259794"/>
            <a:ext cx="442485" cy="447741"/>
            <a:chOff x="4623499" y="2869324"/>
            <a:chExt cx="442485" cy="447741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67285383-6564-4F07-808A-E61901128943}"/>
                </a:ext>
              </a:extLst>
            </p:cNvPr>
            <p:cNvSpPr/>
            <p:nvPr/>
          </p:nvSpPr>
          <p:spPr>
            <a:xfrm>
              <a:off x="4623499" y="2869324"/>
              <a:ext cx="442485" cy="4477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114B03E-AC45-44F1-B0AC-35F1A335A1E2}"/>
                </a:ext>
              </a:extLst>
            </p:cNvPr>
            <p:cNvCxnSpPr>
              <a:cxnSpLocks/>
              <a:stCxn id="60" idx="2"/>
              <a:endCxn id="60" idx="6"/>
            </p:cNvCxnSpPr>
            <p:nvPr/>
          </p:nvCxnSpPr>
          <p:spPr>
            <a:xfrm>
              <a:off x="4623499" y="3093195"/>
              <a:ext cx="442485" cy="0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A4DB7C7-F1B5-473C-9414-6B5788059D5F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>
              <a:off x="4844742" y="2869324"/>
              <a:ext cx="0" cy="44774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E353E01-3516-4174-ABB1-AE7625605FC4}"/>
              </a:ext>
            </a:extLst>
          </p:cNvPr>
          <p:cNvGrpSpPr/>
          <p:nvPr/>
        </p:nvGrpSpPr>
        <p:grpSpPr>
          <a:xfrm>
            <a:off x="4696373" y="623834"/>
            <a:ext cx="256656" cy="283779"/>
            <a:chOff x="9472889" y="3223286"/>
            <a:chExt cx="442485" cy="447741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DD6285F-FD73-4E6E-A0F5-53F8D1556AB5}"/>
                </a:ext>
              </a:extLst>
            </p:cNvPr>
            <p:cNvCxnSpPr>
              <a:cxnSpLocks/>
            </p:cNvCxnSpPr>
            <p:nvPr/>
          </p:nvCxnSpPr>
          <p:spPr>
            <a:xfrm>
              <a:off x="9472889" y="3447157"/>
              <a:ext cx="44248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87C07D4-1095-410B-AFFA-ABF712B4C943}"/>
                </a:ext>
              </a:extLst>
            </p:cNvPr>
            <p:cNvCxnSpPr>
              <a:cxnSpLocks/>
            </p:cNvCxnSpPr>
            <p:nvPr/>
          </p:nvCxnSpPr>
          <p:spPr>
            <a:xfrm>
              <a:off x="9694132" y="3223286"/>
              <a:ext cx="0" cy="44774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箭头: 右 65">
            <a:extLst>
              <a:ext uri="{FF2B5EF4-FFF2-40B4-BE49-F238E27FC236}">
                <a16:creationId xmlns:a16="http://schemas.microsoft.com/office/drawing/2014/main" id="{150CE6FF-2C69-4090-9D61-2E08D8B9562E}"/>
              </a:ext>
            </a:extLst>
          </p:cNvPr>
          <p:cNvSpPr/>
          <p:nvPr/>
        </p:nvSpPr>
        <p:spPr>
          <a:xfrm>
            <a:off x="4115977" y="339042"/>
            <a:ext cx="989311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7A0D4F-703C-407B-B4A4-BA302D226FC3}"/>
                  </a:ext>
                </a:extLst>
              </p:cNvPr>
              <p:cNvSpPr txBox="1"/>
              <p:nvPr/>
            </p:nvSpPr>
            <p:spPr>
              <a:xfrm>
                <a:off x="3403049" y="1490063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辅助向量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7A0D4F-703C-407B-B4A4-BA302D22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049" y="1490063"/>
                <a:ext cx="1065997" cy="276999"/>
              </a:xfrm>
              <a:prstGeom prst="rect">
                <a:avLst/>
              </a:prstGeom>
              <a:blipFill>
                <a:blip r:embed="rId10"/>
                <a:stretch>
                  <a:fillRect l="-13143" t="-34783" r="-3429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箭头: 右 68">
            <a:extLst>
              <a:ext uri="{FF2B5EF4-FFF2-40B4-BE49-F238E27FC236}">
                <a16:creationId xmlns:a16="http://schemas.microsoft.com/office/drawing/2014/main" id="{009D7327-6963-4D8F-A142-5FF35C3B19A1}"/>
              </a:ext>
            </a:extLst>
          </p:cNvPr>
          <p:cNvSpPr/>
          <p:nvPr/>
        </p:nvSpPr>
        <p:spPr>
          <a:xfrm rot="16200000">
            <a:off x="8075755" y="978410"/>
            <a:ext cx="744372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8D0645D-B706-410A-A15B-6E28A3B48AE2}"/>
              </a:ext>
            </a:extLst>
          </p:cNvPr>
          <p:cNvGrpSpPr/>
          <p:nvPr/>
        </p:nvGrpSpPr>
        <p:grpSpPr>
          <a:xfrm>
            <a:off x="8218433" y="264401"/>
            <a:ext cx="442485" cy="447741"/>
            <a:chOff x="4623499" y="2869324"/>
            <a:chExt cx="442485" cy="447741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43024CE0-DD61-492E-9DE6-A53FC684281D}"/>
                </a:ext>
              </a:extLst>
            </p:cNvPr>
            <p:cNvSpPr/>
            <p:nvPr/>
          </p:nvSpPr>
          <p:spPr>
            <a:xfrm>
              <a:off x="4623499" y="2869324"/>
              <a:ext cx="442485" cy="447741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15B3997-4728-45A9-A01A-371E7C9325D5}"/>
                </a:ext>
              </a:extLst>
            </p:cNvPr>
            <p:cNvCxnSpPr>
              <a:cxnSpLocks/>
              <a:stCxn id="71" idx="3"/>
              <a:endCxn id="71" idx="7"/>
            </p:cNvCxnSpPr>
            <p:nvPr/>
          </p:nvCxnSpPr>
          <p:spPr>
            <a:xfrm flipV="1">
              <a:off x="4688299" y="2934894"/>
              <a:ext cx="312885" cy="3166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D3B4C0EA-D116-497F-9815-B850E42BB6C9}"/>
                </a:ext>
              </a:extLst>
            </p:cNvPr>
            <p:cNvCxnSpPr>
              <a:cxnSpLocks/>
              <a:stCxn id="71" idx="1"/>
              <a:endCxn id="71" idx="5"/>
            </p:cNvCxnSpPr>
            <p:nvPr/>
          </p:nvCxnSpPr>
          <p:spPr>
            <a:xfrm>
              <a:off x="4688299" y="2934894"/>
              <a:ext cx="312885" cy="316601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A5194AF-1BE4-427C-8380-224E5DA95013}"/>
                  </a:ext>
                </a:extLst>
              </p:cNvPr>
              <p:cNvSpPr txBox="1"/>
              <p:nvPr/>
            </p:nvSpPr>
            <p:spPr>
              <a:xfrm>
                <a:off x="7806902" y="1434198"/>
                <a:ext cx="1668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预编码矩阵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A5194AF-1BE4-427C-8380-224E5DA9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902" y="1434198"/>
                <a:ext cx="1668085" cy="369332"/>
              </a:xfrm>
              <a:prstGeom prst="rect">
                <a:avLst/>
              </a:prstGeom>
              <a:blipFill>
                <a:blip r:embed="rId11"/>
                <a:stretch>
                  <a:fillRect l="-3297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箭头: 右 82">
            <a:extLst>
              <a:ext uri="{FF2B5EF4-FFF2-40B4-BE49-F238E27FC236}">
                <a16:creationId xmlns:a16="http://schemas.microsoft.com/office/drawing/2014/main" id="{1C75A99A-D336-4373-B362-942B6AAD1B96}"/>
              </a:ext>
            </a:extLst>
          </p:cNvPr>
          <p:cNvSpPr/>
          <p:nvPr/>
        </p:nvSpPr>
        <p:spPr>
          <a:xfrm>
            <a:off x="8695721" y="348687"/>
            <a:ext cx="1070216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A96836C-B33C-4548-80B3-CEDE581AAF3A}"/>
                  </a:ext>
                </a:extLst>
              </p:cNvPr>
              <p:cNvSpPr txBox="1"/>
              <p:nvPr/>
            </p:nvSpPr>
            <p:spPr>
              <a:xfrm>
                <a:off x="4521078" y="103936"/>
                <a:ext cx="310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A96836C-B33C-4548-80B3-CEDE581A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78" y="103936"/>
                <a:ext cx="310341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79F506C-D10E-4379-87DC-FBB5D0E49D92}"/>
                  </a:ext>
                </a:extLst>
              </p:cNvPr>
              <p:cNvSpPr txBox="1"/>
              <p:nvPr/>
            </p:nvSpPr>
            <p:spPr>
              <a:xfrm>
                <a:off x="9858290" y="339042"/>
                <a:ext cx="33611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79F506C-D10E-4379-87DC-FBB5D0E49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290" y="339042"/>
                <a:ext cx="336117" cy="283219"/>
              </a:xfrm>
              <a:prstGeom prst="rect">
                <a:avLst/>
              </a:prstGeom>
              <a:blipFill>
                <a:blip r:embed="rId13"/>
                <a:stretch>
                  <a:fillRect l="-3636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816C8AE-7C63-4CA8-A808-81012A28E878}"/>
                  </a:ext>
                </a:extLst>
              </p:cNvPr>
              <p:cNvSpPr txBox="1"/>
              <p:nvPr/>
            </p:nvSpPr>
            <p:spPr>
              <a:xfrm>
                <a:off x="9902545" y="5349771"/>
                <a:ext cx="27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816C8AE-7C63-4CA8-A808-81012A28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545" y="5349771"/>
                <a:ext cx="278410" cy="276999"/>
              </a:xfrm>
              <a:prstGeom prst="rect">
                <a:avLst/>
              </a:prstGeom>
              <a:blipFill>
                <a:blip r:embed="rId14"/>
                <a:stretch>
                  <a:fillRect l="-15217" r="-217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9BCCE33C-9164-4932-BBE3-35124D996C0F}"/>
                  </a:ext>
                </a:extLst>
              </p:cNvPr>
              <p:cNvSpPr txBox="1"/>
              <p:nvPr/>
            </p:nvSpPr>
            <p:spPr>
              <a:xfrm>
                <a:off x="9902545" y="2899051"/>
                <a:ext cx="276484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9BCCE33C-9164-4932-BBE3-35124D99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545" y="2899051"/>
                <a:ext cx="276484" cy="283219"/>
              </a:xfrm>
              <a:prstGeom prst="rect">
                <a:avLst/>
              </a:prstGeom>
              <a:blipFill>
                <a:blip r:embed="rId15"/>
                <a:stretch>
                  <a:fillRect l="-15217" r="-217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本框 99">
            <a:extLst>
              <a:ext uri="{FF2B5EF4-FFF2-40B4-BE49-F238E27FC236}">
                <a16:creationId xmlns:a16="http://schemas.microsoft.com/office/drawing/2014/main" id="{CFBEA5E5-FE43-4634-8212-2A88FF5C409A}"/>
              </a:ext>
            </a:extLst>
          </p:cNvPr>
          <p:cNvSpPr txBox="1"/>
          <p:nvPr/>
        </p:nvSpPr>
        <p:spPr>
          <a:xfrm>
            <a:off x="8946594" y="3170702"/>
            <a:ext cx="215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通感算预编码信号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743994C-D262-4BFF-947C-FB19FDD1B21B}"/>
              </a:ext>
            </a:extLst>
          </p:cNvPr>
          <p:cNvSpPr txBox="1"/>
          <p:nvPr/>
        </p:nvSpPr>
        <p:spPr>
          <a:xfrm>
            <a:off x="8968584" y="5638609"/>
            <a:ext cx="214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通感算预编码信号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79091E0-9DDF-4A2B-A213-9EE86E39B4A1}"/>
                  </a:ext>
                </a:extLst>
              </p:cNvPr>
              <p:cNvSpPr txBox="1"/>
              <p:nvPr/>
            </p:nvSpPr>
            <p:spPr>
              <a:xfrm>
                <a:off x="4521078" y="2647992"/>
                <a:ext cx="310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79091E0-9DDF-4A2B-A213-9EE86E39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78" y="2647992"/>
                <a:ext cx="310341" cy="276999"/>
              </a:xfrm>
              <a:prstGeom prst="rect">
                <a:avLst/>
              </a:prstGeom>
              <a:blipFill>
                <a:blip r:embed="rId16"/>
                <a:stretch>
                  <a:fillRect l="-9804" r="-39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箭头: 右 89">
            <a:extLst>
              <a:ext uri="{FF2B5EF4-FFF2-40B4-BE49-F238E27FC236}">
                <a16:creationId xmlns:a16="http://schemas.microsoft.com/office/drawing/2014/main" id="{33672A1F-D41B-4AD8-B95F-24A5F75D5324}"/>
              </a:ext>
            </a:extLst>
          </p:cNvPr>
          <p:cNvSpPr/>
          <p:nvPr/>
        </p:nvSpPr>
        <p:spPr>
          <a:xfrm rot="5400000">
            <a:off x="5639036" y="4595633"/>
            <a:ext cx="729248" cy="283779"/>
          </a:xfrm>
          <a:prstGeom prst="rightArrow">
            <a:avLst>
              <a:gd name="adj1" fmla="val 50000"/>
              <a:gd name="adj2" fmla="val 1021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EFE736B-15DA-452F-B17D-006EC9576074}"/>
              </a:ext>
            </a:extLst>
          </p:cNvPr>
          <p:cNvSpPr txBox="1"/>
          <p:nvPr/>
        </p:nvSpPr>
        <p:spPr>
          <a:xfrm>
            <a:off x="9025693" y="642731"/>
            <a:ext cx="210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通感算预编码信号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FAA170A-A7CB-4372-8820-1FAF7B6007B9}"/>
                  </a:ext>
                </a:extLst>
              </p:cNvPr>
              <p:cNvSpPr txBox="1"/>
              <p:nvPr/>
            </p:nvSpPr>
            <p:spPr>
              <a:xfrm>
                <a:off x="7199187" y="5122458"/>
                <a:ext cx="92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FAA170A-A7CB-4372-8820-1FAF7B60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187" y="5122458"/>
                <a:ext cx="929292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箭头: 右 102">
            <a:extLst>
              <a:ext uri="{FF2B5EF4-FFF2-40B4-BE49-F238E27FC236}">
                <a16:creationId xmlns:a16="http://schemas.microsoft.com/office/drawing/2014/main" id="{F50E8E7A-3B30-4960-8077-32B148B1B06C}"/>
              </a:ext>
            </a:extLst>
          </p:cNvPr>
          <p:cNvSpPr/>
          <p:nvPr/>
        </p:nvSpPr>
        <p:spPr>
          <a:xfrm>
            <a:off x="8691801" y="2896670"/>
            <a:ext cx="1070216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1BD9DB2A-2F6C-4170-A6D4-94F599BA746A}"/>
              </a:ext>
            </a:extLst>
          </p:cNvPr>
          <p:cNvSpPr/>
          <p:nvPr/>
        </p:nvSpPr>
        <p:spPr>
          <a:xfrm>
            <a:off x="8691801" y="5349985"/>
            <a:ext cx="1070216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48BDD1D7-3224-434F-B974-0816D226CD83}"/>
              </a:ext>
            </a:extLst>
          </p:cNvPr>
          <p:cNvSpPr/>
          <p:nvPr/>
        </p:nvSpPr>
        <p:spPr>
          <a:xfrm>
            <a:off x="2904006" y="2889331"/>
            <a:ext cx="717838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3DDB294C-22DD-4A8A-92EE-F73FAB6C27E0}"/>
                  </a:ext>
                </a:extLst>
              </p:cNvPr>
              <p:cNvSpPr txBox="1"/>
              <p:nvPr/>
            </p:nvSpPr>
            <p:spPr>
              <a:xfrm>
                <a:off x="1395014" y="2818218"/>
                <a:ext cx="1542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通感算符号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3DDB294C-22DD-4A8A-92EE-F73FAB6C2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14" y="2818218"/>
                <a:ext cx="1542122" cy="369332"/>
              </a:xfrm>
              <a:prstGeom prst="rect">
                <a:avLst/>
              </a:prstGeom>
              <a:blipFill>
                <a:blip r:embed="rId18"/>
                <a:stretch>
                  <a:fillRect l="-1186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C63852CA-B829-4967-B67B-08FB9D2BEE68}"/>
                  </a:ext>
                </a:extLst>
              </p:cNvPr>
              <p:cNvSpPr txBox="1"/>
              <p:nvPr/>
            </p:nvSpPr>
            <p:spPr>
              <a:xfrm>
                <a:off x="1387393" y="5339122"/>
                <a:ext cx="1542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通感算符号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C63852CA-B829-4967-B67B-08FB9D2B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93" y="5339122"/>
                <a:ext cx="1542122" cy="369332"/>
              </a:xfrm>
              <a:prstGeom prst="rect">
                <a:avLst/>
              </a:prstGeom>
              <a:blipFill>
                <a:blip r:embed="rId19"/>
                <a:stretch>
                  <a:fillRect l="-1186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箭头: 右 109">
            <a:extLst>
              <a:ext uri="{FF2B5EF4-FFF2-40B4-BE49-F238E27FC236}">
                <a16:creationId xmlns:a16="http://schemas.microsoft.com/office/drawing/2014/main" id="{4895F761-68A0-4FB5-BC4B-0EBCF43E27CC}"/>
              </a:ext>
            </a:extLst>
          </p:cNvPr>
          <p:cNvSpPr/>
          <p:nvPr/>
        </p:nvSpPr>
        <p:spPr>
          <a:xfrm rot="16200000">
            <a:off x="8120851" y="5946617"/>
            <a:ext cx="694399" cy="283779"/>
          </a:xfrm>
          <a:prstGeom prst="rightArrow">
            <a:avLst>
              <a:gd name="adj1" fmla="val 50000"/>
              <a:gd name="adj2" fmla="val 766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88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2E14C159-FD4B-4D5B-80B0-DEF9F3CF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30" y="1243483"/>
            <a:ext cx="4608308" cy="378650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743472-F9EB-4533-80BF-5D51F3FCB695}"/>
              </a:ext>
            </a:extLst>
          </p:cNvPr>
          <p:cNvSpPr/>
          <p:nvPr/>
        </p:nvSpPr>
        <p:spPr>
          <a:xfrm>
            <a:off x="1923475" y="5022080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）序贯凸近似示意图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E7FD3C-F759-459F-9F14-46B4C3EA0917}"/>
              </a:ext>
            </a:extLst>
          </p:cNvPr>
          <p:cNvSpPr/>
          <p:nvPr/>
        </p:nvSpPr>
        <p:spPr>
          <a:xfrm>
            <a:off x="7805080" y="5029991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）黎曼流形迭代示意图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57E3EF-082E-4B4B-880B-A86D8AB5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23" y="1243484"/>
            <a:ext cx="4646170" cy="37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页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流程"/>
          <p:cNvSpPr/>
          <p:nvPr/>
        </p:nvSpPr>
        <p:spPr>
          <a:xfrm>
            <a:off x="2053766" y="3061695"/>
            <a:ext cx="1918050" cy="2112800"/>
          </a:xfrm>
          <a:custGeom>
            <a:avLst/>
            <a:gdLst>
              <a:gd name="connsiteX0" fmla="*/ 0 w 1918050"/>
              <a:gd name="connsiteY0" fmla="*/ 1056400 h 2112800"/>
              <a:gd name="connsiteX1" fmla="*/ 959025 w 1918050"/>
              <a:gd name="connsiteY1" fmla="*/ 0 h 2112800"/>
              <a:gd name="connsiteX2" fmla="*/ 1918050 w 1918050"/>
              <a:gd name="connsiteY2" fmla="*/ 1056400 h 2112800"/>
              <a:gd name="connsiteX3" fmla="*/ 959025 w 1918050"/>
              <a:gd name="connsiteY3" fmla="*/ 2112800 h 21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050" h="2112800" stroke="0">
                <a:moveTo>
                  <a:pt x="1918050" y="2112800"/>
                </a:moveTo>
                <a:lnTo>
                  <a:pt x="1918050" y="0"/>
                </a:lnTo>
                <a:lnTo>
                  <a:pt x="0" y="0"/>
                </a:lnTo>
                <a:lnTo>
                  <a:pt x="0" y="2112800"/>
                </a:lnTo>
                <a:lnTo>
                  <a:pt x="1918050" y="2112800"/>
                </a:lnTo>
                <a:close/>
              </a:path>
              <a:path w="1918050" h="2112800" fill="none">
                <a:moveTo>
                  <a:pt x="1918050" y="2112800"/>
                </a:moveTo>
                <a:lnTo>
                  <a:pt x="1918050" y="0"/>
                </a:lnTo>
                <a:lnTo>
                  <a:pt x="0" y="0"/>
                </a:lnTo>
                <a:lnTo>
                  <a:pt x="0" y="2112800"/>
                </a:lnTo>
                <a:lnTo>
                  <a:pt x="1918050" y="2112800"/>
                </a:lnTo>
                <a:close/>
              </a:path>
            </a:pathLst>
          </a:custGeom>
          <a:solidFill>
            <a:schemeClr val="bg1"/>
          </a:solidFill>
          <a:ln w="12700" cap="flat" cmpd="sng">
            <a:solidFill>
              <a:schemeClr val="accent4">
                <a:lumMod val="50000"/>
              </a:schemeClr>
            </a:solidFill>
            <a:custDash>
              <a:ds d="200000" sp="500000"/>
            </a:custDash>
            <a:miter/>
          </a:ln>
        </p:spPr>
      </p:sp>
      <p:sp>
        <p:nvSpPr>
          <p:cNvPr id="123" name="判定"/>
          <p:cNvSpPr/>
          <p:nvPr/>
        </p:nvSpPr>
        <p:spPr>
          <a:xfrm>
            <a:off x="2381995" y="5423342"/>
            <a:ext cx="1261600" cy="665950"/>
          </a:xfrm>
          <a:custGeom>
            <a:avLst/>
            <a:gdLst>
              <a:gd name="connsiteX0" fmla="*/ 0 w 1261600"/>
              <a:gd name="connsiteY0" fmla="*/ 332975 h 665950"/>
              <a:gd name="connsiteX1" fmla="*/ 630800 w 1261600"/>
              <a:gd name="connsiteY1" fmla="*/ 0 h 665950"/>
              <a:gd name="connsiteX2" fmla="*/ 1261600 w 1261600"/>
              <a:gd name="connsiteY2" fmla="*/ 332975 h 665950"/>
              <a:gd name="connsiteX3" fmla="*/ 630800 w 1261600"/>
              <a:gd name="connsiteY3" fmla="*/ 665950 h 665950"/>
              <a:gd name="rtl" fmla="*/ 201856 w 1261600"/>
              <a:gd name="rtt" fmla="*/ 119871 h 665950"/>
              <a:gd name="rtr" fmla="*/ 1059744 w 1261600"/>
              <a:gd name="rtb" fmla="*/ 546079 h 66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rtl" t="rtt" r="rtr" b="rtb"/>
            <a:pathLst>
              <a:path w="1261600" h="665950" stroke="0">
                <a:moveTo>
                  <a:pt x="630800" y="665950"/>
                </a:moveTo>
                <a:lnTo>
                  <a:pt x="1261600" y="332975"/>
                </a:lnTo>
                <a:lnTo>
                  <a:pt x="630800" y="0"/>
                </a:lnTo>
                <a:lnTo>
                  <a:pt x="0" y="332975"/>
                </a:lnTo>
                <a:lnTo>
                  <a:pt x="630800" y="665950"/>
                </a:lnTo>
                <a:close/>
              </a:path>
              <a:path w="1261600" h="665950" fill="none">
                <a:moveTo>
                  <a:pt x="630800" y="665950"/>
                </a:moveTo>
                <a:lnTo>
                  <a:pt x="1261600" y="332975"/>
                </a:lnTo>
                <a:lnTo>
                  <a:pt x="630800" y="0"/>
                </a:lnTo>
                <a:lnTo>
                  <a:pt x="0" y="332975"/>
                </a:lnTo>
                <a:lnTo>
                  <a:pt x="630800" y="66595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7600" cap="flat">
            <a:solidFill>
              <a:schemeClr val="tx1"/>
            </a:solidFill>
            <a:miter/>
          </a:ln>
        </p:spPr>
        <p:txBody>
          <a:bodyPr wrap="square" lIns="38100" tIns="38100" rIns="38100" bIns="38100" rtlCol="0" anchor="ctr"/>
          <a:lstStyle/>
          <a:p>
            <a:pPr algn="ctr"/>
            <a:r>
              <a:rPr lang="zh-CN" altLang="en-US" sz="1000" b="1" dirty="0">
                <a:solidFill>
                  <a:srgbClr val="191919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全局收敛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053590" y="868680"/>
            <a:ext cx="1917700" cy="843280"/>
            <a:chOff x="3237" y="936"/>
            <a:chExt cx="3020" cy="132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3237" y="936"/>
              <a:ext cx="3021" cy="1328"/>
              <a:chOff x="3172631" y="-482735"/>
              <a:chExt cx="1918050" cy="843585"/>
            </a:xfrm>
          </p:grpSpPr>
          <p:sp>
            <p:nvSpPr>
              <p:cNvPr id="205" name="流程"/>
              <p:cNvSpPr/>
              <p:nvPr/>
            </p:nvSpPr>
            <p:spPr>
              <a:xfrm>
                <a:off x="3172631" y="-482735"/>
                <a:ext cx="1918050" cy="843585"/>
              </a:xfrm>
              <a:custGeom>
                <a:avLst/>
                <a:gdLst>
                  <a:gd name="connsiteX0" fmla="*/ 0 w 1918050"/>
                  <a:gd name="connsiteY0" fmla="*/ 421793 h 843585"/>
                  <a:gd name="connsiteX1" fmla="*/ 959025 w 1918050"/>
                  <a:gd name="connsiteY1" fmla="*/ 0 h 843585"/>
                  <a:gd name="connsiteX2" fmla="*/ 1918050 w 1918050"/>
                  <a:gd name="connsiteY2" fmla="*/ 421793 h 843585"/>
                  <a:gd name="connsiteX3" fmla="*/ 959025 w 1918050"/>
                  <a:gd name="connsiteY3" fmla="*/ 843585 h 84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8050" h="843585" stroke="0">
                    <a:moveTo>
                      <a:pt x="1918050" y="843585"/>
                    </a:moveTo>
                    <a:lnTo>
                      <a:pt x="1918050" y="0"/>
                    </a:lnTo>
                    <a:lnTo>
                      <a:pt x="0" y="0"/>
                    </a:lnTo>
                    <a:lnTo>
                      <a:pt x="0" y="843585"/>
                    </a:lnTo>
                    <a:lnTo>
                      <a:pt x="1918050" y="843585"/>
                    </a:lnTo>
                    <a:close/>
                  </a:path>
                  <a:path w="1918050" h="843585" fill="none">
                    <a:moveTo>
                      <a:pt x="1918050" y="843585"/>
                    </a:moveTo>
                    <a:lnTo>
                      <a:pt x="1918050" y="0"/>
                    </a:lnTo>
                    <a:lnTo>
                      <a:pt x="0" y="0"/>
                    </a:lnTo>
                    <a:lnTo>
                      <a:pt x="0" y="843585"/>
                    </a:lnTo>
                    <a:lnTo>
                      <a:pt x="1918050" y="84358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>
                <a:solidFill>
                  <a:schemeClr val="accent5">
                    <a:lumMod val="75000"/>
                  </a:schemeClr>
                </a:solidFill>
                <a:custDash>
                  <a:ds d="1100000" sp="500000"/>
                </a:custDash>
                <a:miter/>
              </a:ln>
            </p:spPr>
          </p:sp>
          <p:grpSp>
            <p:nvGrpSpPr>
              <p:cNvPr id="208" name="组合 207"/>
              <p:cNvGrpSpPr/>
              <p:nvPr/>
            </p:nvGrpSpPr>
            <p:grpSpPr>
              <a:xfrm>
                <a:off x="3223791" y="-163284"/>
                <a:ext cx="1829701" cy="463862"/>
                <a:chOff x="3223791" y="-163284"/>
                <a:chExt cx="1829701" cy="463862"/>
              </a:xfrm>
            </p:grpSpPr>
            <p:sp>
              <p:nvSpPr>
                <p:cNvPr id="102" name="流程"/>
                <p:cNvSpPr/>
                <p:nvPr/>
              </p:nvSpPr>
              <p:spPr>
                <a:xfrm>
                  <a:off x="3223791" y="-163284"/>
                  <a:ext cx="1829701" cy="463862"/>
                </a:xfrm>
                <a:custGeom>
                  <a:avLst/>
                  <a:gdLst>
                    <a:gd name="connsiteX0" fmla="*/ 0 w 1829701"/>
                    <a:gd name="connsiteY0" fmla="*/ 231931 h 463862"/>
                    <a:gd name="connsiteX1" fmla="*/ 914850 w 1829701"/>
                    <a:gd name="connsiteY1" fmla="*/ 0 h 463862"/>
                    <a:gd name="connsiteX2" fmla="*/ 1829701 w 1829701"/>
                    <a:gd name="connsiteY2" fmla="*/ 231931 h 463862"/>
                    <a:gd name="connsiteX3" fmla="*/ 914850 w 1829701"/>
                    <a:gd name="connsiteY3" fmla="*/ 463862 h 4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9701" h="463862" stroke="0">
                      <a:moveTo>
                        <a:pt x="1829701" y="463862"/>
                      </a:moveTo>
                      <a:lnTo>
                        <a:pt x="1829701" y="0"/>
                      </a:lnTo>
                      <a:lnTo>
                        <a:pt x="0" y="0"/>
                      </a:lnTo>
                      <a:lnTo>
                        <a:pt x="0" y="463862"/>
                      </a:lnTo>
                      <a:lnTo>
                        <a:pt x="1829701" y="463862"/>
                      </a:lnTo>
                      <a:close/>
                    </a:path>
                    <a:path w="1829701" h="463862" fill="none">
                      <a:moveTo>
                        <a:pt x="1829701" y="463862"/>
                      </a:moveTo>
                      <a:lnTo>
                        <a:pt x="1829701" y="0"/>
                      </a:lnTo>
                      <a:lnTo>
                        <a:pt x="0" y="0"/>
                      </a:lnTo>
                      <a:lnTo>
                        <a:pt x="0" y="463862"/>
                      </a:lnTo>
                      <a:lnTo>
                        <a:pt x="1829701" y="463862"/>
                      </a:ln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l"/>
                  <a:r>
                    <a:rPr lang="zh-CN" altLang="en-US" sz="100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Lyapunov优化将随机优化问题转化为一系列确定优化子问题,进一步分成两个时间尺度</a:t>
                  </a:r>
                </a:p>
              </p:txBody>
            </p:sp>
          </p:grpSp>
        </p:grpSp>
        <p:sp>
          <p:nvSpPr>
            <p:cNvPr id="210" name="流程"/>
            <p:cNvSpPr/>
            <p:nvPr/>
          </p:nvSpPr>
          <p:spPr>
            <a:xfrm>
              <a:off x="4122" y="1047"/>
              <a:ext cx="1197" cy="359"/>
            </a:xfrm>
            <a:custGeom>
              <a:avLst/>
              <a:gdLst>
                <a:gd name="connsiteX0" fmla="*/ 0 w 760000"/>
                <a:gd name="connsiteY0" fmla="*/ 114000 h 228000"/>
                <a:gd name="connsiteX1" fmla="*/ 380000 w 760000"/>
                <a:gd name="connsiteY1" fmla="*/ 0 h 228000"/>
                <a:gd name="connsiteX2" fmla="*/ 760000 w 760000"/>
                <a:gd name="connsiteY2" fmla="*/ 114000 h 228000"/>
                <a:gd name="connsiteX3" fmla="*/ 380000 w 760000"/>
                <a:gd name="connsiteY3" fmla="*/ 228000 h 2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228000" stroke="0">
                  <a:moveTo>
                    <a:pt x="760000" y="228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228000"/>
                  </a:lnTo>
                  <a:lnTo>
                    <a:pt x="760000" y="228000"/>
                  </a:lnTo>
                  <a:close/>
                </a:path>
                <a:path w="760000" h="228000" fill="none">
                  <a:moveTo>
                    <a:pt x="760000" y="228000"/>
                  </a:moveTo>
                  <a:lnTo>
                    <a:pt x="760000" y="0"/>
                  </a:lnTo>
                  <a:lnTo>
                    <a:pt x="0" y="0"/>
                  </a:lnTo>
                  <a:lnTo>
                    <a:pt x="0" y="228000"/>
                  </a:lnTo>
                  <a:lnTo>
                    <a:pt x="760000" y="22800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b="1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问题预处理</a:t>
              </a:r>
            </a:p>
          </p:txBody>
        </p:sp>
      </p:grpSp>
      <p:sp>
        <p:nvSpPr>
          <p:cNvPr id="215" name="ConnectLine"/>
          <p:cNvSpPr/>
          <p:nvPr/>
        </p:nvSpPr>
        <p:spPr>
          <a:xfrm>
            <a:off x="3012787" y="2783040"/>
            <a:ext cx="7600" cy="273600"/>
          </a:xfrm>
          <a:custGeom>
            <a:avLst/>
            <a:gdLst/>
            <a:ahLst/>
            <a:cxnLst/>
            <a:rect l="l" t="t" r="r" b="b"/>
            <a:pathLst>
              <a:path w="7600" h="273600" fill="none">
                <a:moveTo>
                  <a:pt x="0" y="0"/>
                </a:moveTo>
                <a:lnTo>
                  <a:pt x="0" y="273600"/>
                </a:lnTo>
              </a:path>
            </a:pathLst>
          </a:custGeom>
          <a:noFill/>
          <a:ln w="7600" cap="flat">
            <a:solidFill>
              <a:srgbClr val="191919"/>
            </a:solidFill>
            <a:miter/>
            <a:tailEnd type="triangle" w="med" len="med"/>
          </a:ln>
        </p:spPr>
      </p:sp>
      <p:sp>
        <p:nvSpPr>
          <p:cNvPr id="221" name="ConnectLine"/>
          <p:cNvSpPr/>
          <p:nvPr/>
        </p:nvSpPr>
        <p:spPr>
          <a:xfrm>
            <a:off x="2997546" y="1714671"/>
            <a:ext cx="7600" cy="342000"/>
          </a:xfrm>
          <a:custGeom>
            <a:avLst/>
            <a:gdLst/>
            <a:ahLst/>
            <a:cxnLst/>
            <a:rect l="l" t="t" r="r" b="b"/>
            <a:pathLst>
              <a:path w="7600" h="342000" fill="none">
                <a:moveTo>
                  <a:pt x="0" y="0"/>
                </a:moveTo>
                <a:lnTo>
                  <a:pt x="0" y="342000"/>
                </a:lnTo>
              </a:path>
            </a:pathLst>
          </a:custGeom>
          <a:noFill/>
          <a:ln w="7600" cap="flat">
            <a:solidFill>
              <a:srgbClr val="191919"/>
            </a:solidFill>
            <a:miter/>
            <a:tailEnd type="triangle" w="med" len="med"/>
          </a:ln>
        </p:spPr>
      </p:sp>
      <p:sp>
        <p:nvSpPr>
          <p:cNvPr id="222" name="ConnectLine"/>
          <p:cNvSpPr/>
          <p:nvPr/>
        </p:nvSpPr>
        <p:spPr>
          <a:xfrm>
            <a:off x="3012795" y="5174495"/>
            <a:ext cx="7600" cy="250800"/>
          </a:xfrm>
          <a:custGeom>
            <a:avLst/>
            <a:gdLst/>
            <a:ahLst/>
            <a:cxnLst/>
            <a:rect l="l" t="t" r="r" b="b"/>
            <a:pathLst>
              <a:path w="7600" h="250800" fill="none">
                <a:moveTo>
                  <a:pt x="0" y="0"/>
                </a:moveTo>
                <a:lnTo>
                  <a:pt x="0" y="250800"/>
                </a:lnTo>
              </a:path>
            </a:pathLst>
          </a:custGeom>
          <a:noFill/>
          <a:ln w="7600" cap="flat">
            <a:solidFill>
              <a:srgbClr val="191919"/>
            </a:solidFill>
            <a:miter/>
            <a:tailEnd type="triangle" w="med" len="med"/>
          </a:ln>
        </p:spPr>
      </p:sp>
      <p:sp>
        <p:nvSpPr>
          <p:cNvPr id="223" name="ConnectLine"/>
          <p:cNvSpPr/>
          <p:nvPr/>
        </p:nvSpPr>
        <p:spPr>
          <a:xfrm>
            <a:off x="1842135" y="2456815"/>
            <a:ext cx="539750" cy="3299460"/>
          </a:xfrm>
          <a:custGeom>
            <a:avLst/>
            <a:gdLst>
              <a:gd name="rtl" fmla="*/ 309089 w 539600"/>
              <a:gd name="rtt" fmla="*/ 3374400 h 3473200"/>
              <a:gd name="rtr" fmla="*/ 506689 w 539600"/>
              <a:gd name="rtb" fmla="*/ 3572000 h 3473200"/>
            </a:gdLst>
            <a:ahLst/>
            <a:cxnLst/>
            <a:rect l="rtl" t="rtt" r="rtr" b="rtb"/>
            <a:pathLst>
              <a:path w="539600" h="3473200" fill="none">
                <a:moveTo>
                  <a:pt x="539600" y="3473200"/>
                </a:moveTo>
                <a:lnTo>
                  <a:pt x="0" y="3473200"/>
                </a:lnTo>
                <a:lnTo>
                  <a:pt x="0" y="0"/>
                </a:lnTo>
                <a:lnTo>
                  <a:pt x="212800" y="0"/>
                </a:lnTo>
              </a:path>
            </a:pathLst>
          </a:custGeom>
          <a:noFill/>
          <a:ln w="12700" cap="flat">
            <a:solidFill>
              <a:srgbClr val="191919"/>
            </a:solidFill>
            <a:miter/>
            <a:tailEnd type="triangle" w="med" len="med"/>
          </a:ln>
        </p:spPr>
        <p:txBody>
          <a:bodyPr wrap="none" lIns="38100" tIns="38100" rIns="38100" bIns="38100" rtlCol="0" anchor="ctr"/>
          <a:lstStyle/>
          <a:p>
            <a:pPr algn="ctr"/>
            <a:r>
              <a:rPr lang="zh-CN" altLang="en-US" sz="910" dirty="0">
                <a:solidFill>
                  <a:srgbClr val="19191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否</a:t>
            </a:r>
          </a:p>
        </p:txBody>
      </p:sp>
      <p:grpSp>
        <p:nvGrpSpPr>
          <p:cNvPr id="188" name="组合 187"/>
          <p:cNvGrpSpPr/>
          <p:nvPr/>
        </p:nvGrpSpPr>
        <p:grpSpPr>
          <a:xfrm>
            <a:off x="2076430" y="3094247"/>
            <a:ext cx="1857963" cy="2047701"/>
            <a:chOff x="3193394" y="2017286"/>
            <a:chExt cx="1857963" cy="2047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流程"/>
                <p:cNvSpPr/>
                <p:nvPr/>
              </p:nvSpPr>
              <p:spPr>
                <a:xfrm>
                  <a:off x="3193394" y="2378602"/>
                  <a:ext cx="1857963" cy="628132"/>
                </a:xfrm>
                <a:custGeom>
                  <a:avLst/>
                  <a:gdLst>
                    <a:gd name="connsiteX0" fmla="*/ 0 w 1725200"/>
                    <a:gd name="connsiteY0" fmla="*/ 302415 h 604831"/>
                    <a:gd name="connsiteX1" fmla="*/ 862600 w 1725200"/>
                    <a:gd name="connsiteY1" fmla="*/ 0 h 604831"/>
                    <a:gd name="connsiteX2" fmla="*/ 1725200 w 1725200"/>
                    <a:gd name="connsiteY2" fmla="*/ 302415 h 604831"/>
                    <a:gd name="connsiteX3" fmla="*/ 862600 w 1725200"/>
                    <a:gd name="connsiteY3" fmla="*/ 604831 h 60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5200" h="604831" stroke="0">
                      <a:moveTo>
                        <a:pt x="1725200" y="604831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604831"/>
                      </a:lnTo>
                      <a:lnTo>
                        <a:pt x="1725200" y="604831"/>
                      </a:lnTo>
                      <a:close/>
                    </a:path>
                    <a:path w="1725200" h="604831" fill="none">
                      <a:moveTo>
                        <a:pt x="1725200" y="604831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604831"/>
                      </a:lnTo>
                      <a:lnTo>
                        <a:pt x="1725200" y="60483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给定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zh-CN" altLang="zh-CN" sz="910" i="1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910" i="1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sens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zh-CN" altLang="zh-CN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、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zh-CN" altLang="zh-CN" sz="910" i="1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910" i="1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910">
                                  <a:solidFill>
                                    <a:srgbClr val="191919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  <a:cs typeface="仿宋" panose="02010609060101010101" pitchFamily="49" charset="-122"/>
                                </a:rPr>
                                <m:t>comp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zh-CN" altLang="zh-CN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、</a:t>
                  </a:r>
                  <a:r>
                    <a:rPr lang="en-US" altLang="zh-CN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zh-CN" sz="910">
                          <a:solidFill>
                            <a:srgbClr val="191919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zh-CN" altLang="zh-CN" sz="910" i="1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</a:rPr>
                            <m:t>comm</m:t>
                          </m:r>
                        </m:sup>
                      </m:sSubSup>
                      <m:r>
                        <a:rPr lang="en-US" altLang="zh-CN" sz="910">
                          <a:solidFill>
                            <a:srgbClr val="191919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altLang="zh-CN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marL="171450" indent="-1714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资源分配与用户选择顺次求解</a:t>
                  </a:r>
                  <a:endParaRPr lang="zh-CN" altLang="en-US" sz="910" i="1" baseline="-25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Times New Roman" panose="02020603050405020304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6" name="流程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3394" y="2378602"/>
                  <a:ext cx="1857963" cy="628132"/>
                </a:xfrm>
                <a:custGeom>
                  <a:avLst/>
                  <a:gdLst>
                    <a:gd name="connsiteX0" fmla="*/ 0 w 1725200"/>
                    <a:gd name="connsiteY0" fmla="*/ 302415 h 604831"/>
                    <a:gd name="connsiteX1" fmla="*/ 862600 w 1725200"/>
                    <a:gd name="connsiteY1" fmla="*/ 0 h 604831"/>
                    <a:gd name="connsiteX2" fmla="*/ 1725200 w 1725200"/>
                    <a:gd name="connsiteY2" fmla="*/ 302415 h 604831"/>
                    <a:gd name="connsiteX3" fmla="*/ 862600 w 1725200"/>
                    <a:gd name="connsiteY3" fmla="*/ 604831 h 60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5200" h="604831" stroke="0">
                      <a:moveTo>
                        <a:pt x="1725200" y="604831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604831"/>
                      </a:lnTo>
                      <a:lnTo>
                        <a:pt x="1725200" y="604831"/>
                      </a:lnTo>
                      <a:close/>
                    </a:path>
                    <a:path w="1725200" h="604831" fill="none">
                      <a:moveTo>
                        <a:pt x="1725200" y="604831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604831"/>
                      </a:lnTo>
                      <a:lnTo>
                        <a:pt x="1725200" y="604831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 l="-1639" b="-2885"/>
                  </a:stretch>
                </a:blip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流程"/>
                <p:cNvSpPr/>
                <p:nvPr/>
              </p:nvSpPr>
              <p:spPr>
                <a:xfrm>
                  <a:off x="3267160" y="3788691"/>
                  <a:ext cx="1725200" cy="276296"/>
                </a:xfrm>
                <a:custGeom>
                  <a:avLst/>
                  <a:gdLst>
                    <a:gd name="connsiteX0" fmla="*/ 0 w 1725200"/>
                    <a:gd name="connsiteY0" fmla="*/ 138148 h 276296"/>
                    <a:gd name="connsiteX1" fmla="*/ 862600 w 1725200"/>
                    <a:gd name="connsiteY1" fmla="*/ 0 h 276296"/>
                    <a:gd name="connsiteX2" fmla="*/ 1725200 w 1725200"/>
                    <a:gd name="connsiteY2" fmla="*/ 138148 h 276296"/>
                    <a:gd name="connsiteX3" fmla="*/ 862600 w 1725200"/>
                    <a:gd name="connsiteY3" fmla="*/ 276296 h 27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5200" h="276296" stroke="0">
                      <a:moveTo>
                        <a:pt x="1725200" y="276296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276296"/>
                      </a:lnTo>
                      <a:lnTo>
                        <a:pt x="1725200" y="276296"/>
                      </a:lnTo>
                      <a:close/>
                    </a:path>
                    <a:path w="1725200" h="276296" fill="none">
                      <a:moveTo>
                        <a:pt x="1725200" y="276296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276296"/>
                      </a:lnTo>
                      <a:lnTo>
                        <a:pt x="1725200" y="276296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通过分支定界求解</a:t>
                  </a:r>
                  <a14:m>
                    <m:oMath xmlns:m="http://schemas.openxmlformats.org/officeDocument/2006/math">
                      <m:r>
                        <a:rPr lang="en-US" altLang="zh-CN" sz="910" b="1" i="1" kern="100" smtClean="0">
                          <a:effectLst/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𝜹</m:t>
                      </m:r>
                      <m:r>
                        <a:rPr lang="zh-CN" altLang="en-US" sz="910" b="1" i="1" kern="100"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子问题</m:t>
                      </m:r>
                    </m:oMath>
                  </a14:m>
                  <a:endPara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7" name="流程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160" y="3788691"/>
                  <a:ext cx="1725200" cy="276296"/>
                </a:xfrm>
                <a:custGeom>
                  <a:avLst/>
                  <a:gdLst>
                    <a:gd name="connsiteX0" fmla="*/ 0 w 1725200"/>
                    <a:gd name="connsiteY0" fmla="*/ 138148 h 276296"/>
                    <a:gd name="connsiteX1" fmla="*/ 862600 w 1725200"/>
                    <a:gd name="connsiteY1" fmla="*/ 0 h 276296"/>
                    <a:gd name="connsiteX2" fmla="*/ 1725200 w 1725200"/>
                    <a:gd name="connsiteY2" fmla="*/ 138148 h 276296"/>
                    <a:gd name="connsiteX3" fmla="*/ 862600 w 1725200"/>
                    <a:gd name="connsiteY3" fmla="*/ 276296 h 27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5200" h="276296" stroke="0">
                      <a:moveTo>
                        <a:pt x="1725200" y="276296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276296"/>
                      </a:lnTo>
                      <a:lnTo>
                        <a:pt x="1725200" y="276296"/>
                      </a:lnTo>
                      <a:close/>
                    </a:path>
                    <a:path w="1725200" h="276296" fill="none">
                      <a:moveTo>
                        <a:pt x="1725200" y="276296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276296"/>
                      </a:lnTo>
                      <a:lnTo>
                        <a:pt x="1725200" y="276296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流程"/>
                <p:cNvSpPr/>
                <p:nvPr/>
              </p:nvSpPr>
              <p:spPr>
                <a:xfrm>
                  <a:off x="3267160" y="3211091"/>
                  <a:ext cx="1725200" cy="377422"/>
                </a:xfrm>
                <a:custGeom>
                  <a:avLst/>
                  <a:gdLst>
                    <a:gd name="connsiteX0" fmla="*/ 0 w 1725200"/>
                    <a:gd name="connsiteY0" fmla="*/ 188711 h 377422"/>
                    <a:gd name="connsiteX1" fmla="*/ 862600 w 1725200"/>
                    <a:gd name="connsiteY1" fmla="*/ 0 h 377422"/>
                    <a:gd name="connsiteX2" fmla="*/ 1725200 w 1725200"/>
                    <a:gd name="connsiteY2" fmla="*/ 188711 h 377422"/>
                    <a:gd name="connsiteX3" fmla="*/ 862600 w 1725200"/>
                    <a:gd name="connsiteY3" fmla="*/ 377422 h 37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5200" h="377422" stroke="0">
                      <a:moveTo>
                        <a:pt x="1725200" y="377422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377422"/>
                      </a:lnTo>
                      <a:lnTo>
                        <a:pt x="1725200" y="377422"/>
                      </a:lnTo>
                      <a:close/>
                    </a:path>
                    <a:path w="1725200" h="377422" fill="none">
                      <a:moveTo>
                        <a:pt x="1725200" y="377422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377422"/>
                      </a:lnTo>
                      <a:lnTo>
                        <a:pt x="1725200" y="377422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:r>
                    <a:rPr lang="zh-CN" altLang="en-US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求解</a:t>
                  </a:r>
                  <a:r>
                    <a:rPr lang="en-US" altLang="zh-CN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KKT</a:t>
                  </a:r>
                  <a:r>
                    <a:rPr lang="zh-CN" altLang="en-US" sz="910" dirty="0">
                      <a:solidFill>
                        <a:srgbClr val="191919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条件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10" i="1" dirty="0" smtClean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zh-CN" altLang="en-US" sz="910" i="1" dirty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  <a:sym typeface="+mn-ea"/>
                            </a:rPr>
                            <m:t>得到</m:t>
                          </m:r>
                          <m:r>
                            <a:rPr lang="en-US" altLang="zh-CN" sz="910" b="1" dirty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  <a:sym typeface="+mn-ea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910" i="1" dirty="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Cambria Math" panose="02040503050406030204" pitchFamily="18" charset="0"/>
                              <a:sym typeface="+mn-ea"/>
                            </a:rPr>
                            <m:t>𝑙</m:t>
                          </m:r>
                        </m:sub>
                      </m:sSub>
                      <m:r>
                        <a:rPr lang="zh-CN" altLang="en-US" sz="910" i="1" dirty="0">
                          <a:solidFill>
                            <a:srgbClr val="191919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Cambria Math" panose="02040503050406030204" pitchFamily="18" charset="0"/>
                          <a:sym typeface="+mn-ea"/>
                        </a:rPr>
                        <m:t>最优解</m:t>
                      </m:r>
                    </m:oMath>
                  </a14:m>
                  <a:endPara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8" name="流程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160" y="3211091"/>
                  <a:ext cx="1725200" cy="377422"/>
                </a:xfrm>
                <a:custGeom>
                  <a:avLst/>
                  <a:gdLst>
                    <a:gd name="connsiteX0" fmla="*/ 0 w 1725200"/>
                    <a:gd name="connsiteY0" fmla="*/ 188711 h 377422"/>
                    <a:gd name="connsiteX1" fmla="*/ 862600 w 1725200"/>
                    <a:gd name="connsiteY1" fmla="*/ 0 h 377422"/>
                    <a:gd name="connsiteX2" fmla="*/ 1725200 w 1725200"/>
                    <a:gd name="connsiteY2" fmla="*/ 188711 h 377422"/>
                    <a:gd name="connsiteX3" fmla="*/ 862600 w 1725200"/>
                    <a:gd name="connsiteY3" fmla="*/ 377422 h 377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5200" h="377422" stroke="0">
                      <a:moveTo>
                        <a:pt x="1725200" y="377422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377422"/>
                      </a:lnTo>
                      <a:lnTo>
                        <a:pt x="1725200" y="377422"/>
                      </a:lnTo>
                      <a:close/>
                    </a:path>
                    <a:path w="1725200" h="377422" fill="none">
                      <a:moveTo>
                        <a:pt x="1725200" y="377422"/>
                      </a:moveTo>
                      <a:lnTo>
                        <a:pt x="1725200" y="0"/>
                      </a:lnTo>
                      <a:lnTo>
                        <a:pt x="0" y="0"/>
                      </a:lnTo>
                      <a:lnTo>
                        <a:pt x="0" y="377422"/>
                      </a:lnTo>
                      <a:lnTo>
                        <a:pt x="1725200" y="377422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7600" cap="flat">
                  <a:solidFill>
                    <a:srgbClr val="101843"/>
                  </a:solidFill>
                  <a:miter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开始或结束"/>
            <p:cNvSpPr/>
            <p:nvPr/>
          </p:nvSpPr>
          <p:spPr>
            <a:xfrm>
              <a:off x="3514160" y="2017286"/>
              <a:ext cx="1231201" cy="269863"/>
            </a:xfrm>
            <a:custGeom>
              <a:avLst/>
              <a:gdLst>
                <a:gd name="connsiteX0" fmla="*/ 0 w 1231201"/>
                <a:gd name="connsiteY0" fmla="*/ 134932 h 269863"/>
                <a:gd name="connsiteX1" fmla="*/ 615600 w 1231201"/>
                <a:gd name="connsiteY1" fmla="*/ 0 h 269863"/>
                <a:gd name="connsiteX2" fmla="*/ 1231201 w 1231201"/>
                <a:gd name="connsiteY2" fmla="*/ 134932 h 269863"/>
                <a:gd name="connsiteX3" fmla="*/ 615600 w 1231201"/>
                <a:gd name="connsiteY3" fmla="*/ 269863 h 269863"/>
                <a:gd name="rtl" fmla="*/ 67465 w 1231201"/>
                <a:gd name="rtr" fmla="*/ 1163735 w 123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t" r="rtr" b="b"/>
              <a:pathLst>
                <a:path w="1231201" h="269863" stroke="0">
                  <a:moveTo>
                    <a:pt x="134931" y="269863"/>
                  </a:moveTo>
                  <a:lnTo>
                    <a:pt x="1096270" y="269863"/>
                  </a:lnTo>
                  <a:cubicBezTo>
                    <a:pt x="1170790" y="269863"/>
                    <a:pt x="1231201" y="209452"/>
                    <a:pt x="1231201" y="134932"/>
                  </a:cubicBezTo>
                  <a:cubicBezTo>
                    <a:pt x="1231201" y="60411"/>
                    <a:pt x="1170790" y="0"/>
                    <a:pt x="1096270" y="0"/>
                  </a:cubicBezTo>
                  <a:lnTo>
                    <a:pt x="134931" y="0"/>
                  </a:lnTo>
                  <a:cubicBezTo>
                    <a:pt x="60411" y="0"/>
                    <a:pt x="0" y="60411"/>
                    <a:pt x="0" y="134932"/>
                  </a:cubicBezTo>
                  <a:cubicBezTo>
                    <a:pt x="0" y="209452"/>
                    <a:pt x="60411" y="269863"/>
                    <a:pt x="134931" y="269863"/>
                  </a:cubicBezTo>
                  <a:close/>
                </a:path>
                <a:path w="1231201" h="269863" fill="none">
                  <a:moveTo>
                    <a:pt x="134931" y="269863"/>
                  </a:moveTo>
                  <a:lnTo>
                    <a:pt x="1096270" y="269863"/>
                  </a:lnTo>
                  <a:cubicBezTo>
                    <a:pt x="1170790" y="269863"/>
                    <a:pt x="1231201" y="209452"/>
                    <a:pt x="1231201" y="134932"/>
                  </a:cubicBezTo>
                  <a:cubicBezTo>
                    <a:pt x="1231201" y="60411"/>
                    <a:pt x="1170790" y="0"/>
                    <a:pt x="1096270" y="0"/>
                  </a:cubicBezTo>
                  <a:lnTo>
                    <a:pt x="134931" y="0"/>
                  </a:lnTo>
                  <a:cubicBezTo>
                    <a:pt x="60411" y="0"/>
                    <a:pt x="0" y="60411"/>
                    <a:pt x="0" y="134932"/>
                  </a:cubicBezTo>
                  <a:cubicBezTo>
                    <a:pt x="0" y="209452"/>
                    <a:pt x="60411" y="269863"/>
                    <a:pt x="134931" y="269863"/>
                  </a:cubicBezTo>
                  <a:close/>
                </a:path>
              </a:pathLst>
            </a:custGeom>
            <a:noFill/>
            <a:ln w="7600" cap="flat">
              <a:solidFill>
                <a:srgbClr val="FFFFFF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b="1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长时间尺度</a:t>
              </a:r>
            </a:p>
          </p:txBody>
        </p:sp>
        <p:sp>
          <p:nvSpPr>
            <p:cNvPr id="186" name="ConnectLine"/>
            <p:cNvSpPr/>
            <p:nvPr/>
          </p:nvSpPr>
          <p:spPr>
            <a:xfrm>
              <a:off x="4133560" y="3010915"/>
              <a:ext cx="7600" cy="205200"/>
            </a:xfrm>
            <a:custGeom>
              <a:avLst/>
              <a:gdLst/>
              <a:ahLst/>
              <a:cxnLst/>
              <a:rect l="l" t="t" r="r" b="b"/>
              <a:pathLst>
                <a:path w="7600" h="205200" fill="none">
                  <a:moveTo>
                    <a:pt x="0" y="0"/>
                  </a:moveTo>
                  <a:lnTo>
                    <a:pt x="0" y="2052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</p:sp>
        <p:sp>
          <p:nvSpPr>
            <p:cNvPr id="187" name="ConnectLine"/>
            <p:cNvSpPr/>
            <p:nvPr/>
          </p:nvSpPr>
          <p:spPr>
            <a:xfrm>
              <a:off x="4129760" y="3588513"/>
              <a:ext cx="7600" cy="205200"/>
            </a:xfrm>
            <a:custGeom>
              <a:avLst/>
              <a:gdLst/>
              <a:ahLst/>
              <a:cxnLst/>
              <a:rect l="l" t="t" r="r" b="b"/>
              <a:pathLst>
                <a:path w="7600" h="205200" fill="none">
                  <a:moveTo>
                    <a:pt x="0" y="0"/>
                  </a:moveTo>
                  <a:lnTo>
                    <a:pt x="0" y="205200"/>
                  </a:lnTo>
                </a:path>
              </a:pathLst>
            </a:custGeom>
            <a:noFill/>
            <a:ln w="7600" cap="flat">
              <a:solidFill>
                <a:srgbClr val="191919"/>
              </a:solidFill>
              <a:miter/>
              <a:tailEnd type="triangle" w="med" len="med"/>
            </a:ln>
          </p:spPr>
        </p:sp>
      </p:grpSp>
      <p:grpSp>
        <p:nvGrpSpPr>
          <p:cNvPr id="15" name="组合 14"/>
          <p:cNvGrpSpPr/>
          <p:nvPr/>
        </p:nvGrpSpPr>
        <p:grpSpPr>
          <a:xfrm>
            <a:off x="2068830" y="2049145"/>
            <a:ext cx="1917700" cy="752475"/>
            <a:chOff x="3258" y="3066"/>
            <a:chExt cx="3020" cy="1185"/>
          </a:xfrm>
        </p:grpSpPr>
        <p:sp>
          <p:nvSpPr>
            <p:cNvPr id="112" name="流程"/>
            <p:cNvSpPr/>
            <p:nvPr/>
          </p:nvSpPr>
          <p:spPr>
            <a:xfrm>
              <a:off x="3258" y="3067"/>
              <a:ext cx="3021" cy="1185"/>
            </a:xfrm>
            <a:custGeom>
              <a:avLst/>
              <a:gdLst>
                <a:gd name="connsiteX0" fmla="*/ 0 w 1918050"/>
                <a:gd name="connsiteY0" fmla="*/ 501600 h 1003200"/>
                <a:gd name="connsiteX1" fmla="*/ 959025 w 1918050"/>
                <a:gd name="connsiteY1" fmla="*/ 0 h 1003200"/>
                <a:gd name="connsiteX2" fmla="*/ 1918050 w 1918050"/>
                <a:gd name="connsiteY2" fmla="*/ 501600 h 1003200"/>
                <a:gd name="connsiteX3" fmla="*/ 959025 w 1918050"/>
                <a:gd name="connsiteY3" fmla="*/ 1003200 h 10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050" h="1003200" stroke="0">
                  <a:moveTo>
                    <a:pt x="1918050" y="1003200"/>
                  </a:moveTo>
                  <a:lnTo>
                    <a:pt x="1918050" y="0"/>
                  </a:lnTo>
                  <a:lnTo>
                    <a:pt x="0" y="0"/>
                  </a:lnTo>
                  <a:lnTo>
                    <a:pt x="0" y="1003200"/>
                  </a:lnTo>
                  <a:lnTo>
                    <a:pt x="1918050" y="1003200"/>
                  </a:lnTo>
                  <a:close/>
                </a:path>
                <a:path w="1918050" h="1003200" fill="none">
                  <a:moveTo>
                    <a:pt x="1918050" y="1003200"/>
                  </a:moveTo>
                  <a:lnTo>
                    <a:pt x="1918050" y="0"/>
                  </a:lnTo>
                  <a:lnTo>
                    <a:pt x="0" y="0"/>
                  </a:lnTo>
                  <a:lnTo>
                    <a:pt x="0" y="1003200"/>
                  </a:lnTo>
                  <a:lnTo>
                    <a:pt x="1918050" y="1003200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accent1">
                  <a:shade val="50000"/>
                </a:schemeClr>
              </a:solidFill>
              <a:custDash>
                <a:ds d="200000" sp="500000"/>
              </a:custDash>
              <a:miter/>
            </a:ln>
          </p:spPr>
        </p:sp>
        <p:sp>
          <p:nvSpPr>
            <p:cNvPr id="115" name="开始或结束"/>
            <p:cNvSpPr/>
            <p:nvPr/>
          </p:nvSpPr>
          <p:spPr>
            <a:xfrm>
              <a:off x="3775" y="3066"/>
              <a:ext cx="1939" cy="443"/>
            </a:xfrm>
            <a:custGeom>
              <a:avLst/>
              <a:gdLst>
                <a:gd name="connsiteX0" fmla="*/ 0 w 1231200"/>
                <a:gd name="connsiteY0" fmla="*/ 140600 h 281200"/>
                <a:gd name="connsiteX1" fmla="*/ 615600 w 1231200"/>
                <a:gd name="connsiteY1" fmla="*/ 0 h 281200"/>
                <a:gd name="connsiteX2" fmla="*/ 1231200 w 1231200"/>
                <a:gd name="connsiteY2" fmla="*/ 140600 h 281200"/>
                <a:gd name="connsiteX3" fmla="*/ 615600 w 1231200"/>
                <a:gd name="connsiteY3" fmla="*/ 281200 h 281200"/>
                <a:gd name="rtl" fmla="*/ 70300 w 1231200"/>
                <a:gd name="rtr" fmla="*/ 1160900 w 12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t" r="rtr" b="b"/>
              <a:pathLst>
                <a:path w="1231200" h="281200" stroke="0">
                  <a:moveTo>
                    <a:pt x="140600" y="281200"/>
                  </a:moveTo>
                  <a:lnTo>
                    <a:pt x="1090600" y="281200"/>
                  </a:lnTo>
                  <a:cubicBezTo>
                    <a:pt x="1168251" y="281200"/>
                    <a:pt x="1231200" y="218251"/>
                    <a:pt x="1231200" y="140600"/>
                  </a:cubicBezTo>
                  <a:cubicBezTo>
                    <a:pt x="1231200" y="62949"/>
                    <a:pt x="1168251" y="0"/>
                    <a:pt x="1090600" y="0"/>
                  </a:cubicBezTo>
                  <a:lnTo>
                    <a:pt x="140600" y="0"/>
                  </a:lnTo>
                  <a:cubicBezTo>
                    <a:pt x="62949" y="0"/>
                    <a:pt x="0" y="62949"/>
                    <a:pt x="0" y="140600"/>
                  </a:cubicBezTo>
                  <a:cubicBezTo>
                    <a:pt x="0" y="218251"/>
                    <a:pt x="62949" y="281200"/>
                    <a:pt x="140600" y="281200"/>
                  </a:cubicBezTo>
                  <a:close/>
                </a:path>
                <a:path w="1231200" h="281200" fill="none">
                  <a:moveTo>
                    <a:pt x="140600" y="281200"/>
                  </a:moveTo>
                  <a:lnTo>
                    <a:pt x="1090600" y="281200"/>
                  </a:lnTo>
                  <a:cubicBezTo>
                    <a:pt x="1168251" y="281200"/>
                    <a:pt x="1231200" y="218251"/>
                    <a:pt x="1231200" y="140600"/>
                  </a:cubicBezTo>
                  <a:cubicBezTo>
                    <a:pt x="1231200" y="62949"/>
                    <a:pt x="1168251" y="0"/>
                    <a:pt x="1090600" y="0"/>
                  </a:cubicBezTo>
                  <a:lnTo>
                    <a:pt x="140600" y="0"/>
                  </a:lnTo>
                  <a:cubicBezTo>
                    <a:pt x="62949" y="0"/>
                    <a:pt x="0" y="62949"/>
                    <a:pt x="0" y="140600"/>
                  </a:cubicBezTo>
                  <a:cubicBezTo>
                    <a:pt x="0" y="218251"/>
                    <a:pt x="62949" y="281200"/>
                    <a:pt x="140600" y="281200"/>
                  </a:cubicBez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b="1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短时间尺度</a:t>
              </a:r>
            </a:p>
          </p:txBody>
        </p:sp>
        <p:sp>
          <p:nvSpPr>
            <p:cNvPr id="107" name="圆形"/>
            <p:cNvSpPr/>
            <p:nvPr/>
          </p:nvSpPr>
          <p:spPr>
            <a:xfrm>
              <a:off x="4427" y="3707"/>
              <a:ext cx="84" cy="83"/>
            </a:xfrm>
            <a:custGeom>
              <a:avLst/>
              <a:gdLst>
                <a:gd name="connsiteX0" fmla="*/ 0 w 53200"/>
                <a:gd name="connsiteY0" fmla="*/ 26316 h 52632"/>
                <a:gd name="connsiteX1" fmla="*/ 26600 w 53200"/>
                <a:gd name="connsiteY1" fmla="*/ 0 h 52632"/>
                <a:gd name="connsiteX2" fmla="*/ 53200 w 53200"/>
                <a:gd name="connsiteY2" fmla="*/ 26316 h 52632"/>
                <a:gd name="connsiteX3" fmla="*/ 26600 w 53200"/>
                <a:gd name="connsiteY3" fmla="*/ 52632 h 5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0" h="52632" stroke="0">
                  <a:moveTo>
                    <a:pt x="0" y="26316"/>
                  </a:moveTo>
                  <a:cubicBezTo>
                    <a:pt x="0" y="11782"/>
                    <a:pt x="11909" y="0"/>
                    <a:pt x="26600" y="0"/>
                  </a:cubicBezTo>
                  <a:cubicBezTo>
                    <a:pt x="41291" y="0"/>
                    <a:pt x="53200" y="11782"/>
                    <a:pt x="53200" y="26316"/>
                  </a:cubicBezTo>
                  <a:cubicBezTo>
                    <a:pt x="53200" y="40850"/>
                    <a:pt x="41291" y="52632"/>
                    <a:pt x="26600" y="52632"/>
                  </a:cubicBezTo>
                  <a:cubicBezTo>
                    <a:pt x="11909" y="52632"/>
                    <a:pt x="0" y="40850"/>
                    <a:pt x="0" y="26316"/>
                  </a:cubicBezTo>
                  <a:close/>
                </a:path>
                <a:path w="53200" h="52632" fill="none">
                  <a:moveTo>
                    <a:pt x="0" y="26316"/>
                  </a:moveTo>
                  <a:cubicBezTo>
                    <a:pt x="0" y="11782"/>
                    <a:pt x="11909" y="0"/>
                    <a:pt x="26600" y="0"/>
                  </a:cubicBezTo>
                  <a:cubicBezTo>
                    <a:pt x="41291" y="0"/>
                    <a:pt x="53200" y="11782"/>
                    <a:pt x="53200" y="26316"/>
                  </a:cubicBezTo>
                  <a:cubicBezTo>
                    <a:pt x="53200" y="40850"/>
                    <a:pt x="41291" y="52632"/>
                    <a:pt x="26600" y="52632"/>
                  </a:cubicBezTo>
                  <a:cubicBezTo>
                    <a:pt x="11909" y="52632"/>
                    <a:pt x="0" y="40850"/>
                    <a:pt x="0" y="26316"/>
                  </a:cubicBezTo>
                  <a:close/>
                </a:path>
              </a:pathLst>
            </a:custGeom>
            <a:solidFill>
              <a:srgbClr val="000000"/>
            </a:solidFill>
            <a:ln w="7600" cap="flat">
              <a:solidFill>
                <a:srgbClr val="101843"/>
              </a:solidFill>
              <a:miter/>
            </a:ln>
          </p:spPr>
        </p:sp>
        <p:sp>
          <p:nvSpPr>
            <p:cNvPr id="109" name="圆形"/>
            <p:cNvSpPr/>
            <p:nvPr/>
          </p:nvSpPr>
          <p:spPr>
            <a:xfrm>
              <a:off x="4703" y="3707"/>
              <a:ext cx="84" cy="83"/>
            </a:xfrm>
            <a:custGeom>
              <a:avLst/>
              <a:gdLst>
                <a:gd name="connsiteX0" fmla="*/ 0 w 53200"/>
                <a:gd name="connsiteY0" fmla="*/ 26316 h 52632"/>
                <a:gd name="connsiteX1" fmla="*/ 26600 w 53200"/>
                <a:gd name="connsiteY1" fmla="*/ 0 h 52632"/>
                <a:gd name="connsiteX2" fmla="*/ 53200 w 53200"/>
                <a:gd name="connsiteY2" fmla="*/ 26316 h 52632"/>
                <a:gd name="connsiteX3" fmla="*/ 26600 w 53200"/>
                <a:gd name="connsiteY3" fmla="*/ 52632 h 5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0" h="52632" stroke="0">
                  <a:moveTo>
                    <a:pt x="0" y="26316"/>
                  </a:moveTo>
                  <a:cubicBezTo>
                    <a:pt x="0" y="11782"/>
                    <a:pt x="11909" y="0"/>
                    <a:pt x="26600" y="0"/>
                  </a:cubicBezTo>
                  <a:cubicBezTo>
                    <a:pt x="41291" y="0"/>
                    <a:pt x="53200" y="11782"/>
                    <a:pt x="53200" y="26316"/>
                  </a:cubicBezTo>
                  <a:cubicBezTo>
                    <a:pt x="53200" y="40850"/>
                    <a:pt x="41291" y="52632"/>
                    <a:pt x="26600" y="52632"/>
                  </a:cubicBezTo>
                  <a:cubicBezTo>
                    <a:pt x="11909" y="52632"/>
                    <a:pt x="0" y="40850"/>
                    <a:pt x="0" y="26316"/>
                  </a:cubicBezTo>
                  <a:close/>
                </a:path>
                <a:path w="53200" h="52632" fill="none">
                  <a:moveTo>
                    <a:pt x="0" y="26316"/>
                  </a:moveTo>
                  <a:cubicBezTo>
                    <a:pt x="0" y="11782"/>
                    <a:pt x="11909" y="0"/>
                    <a:pt x="26600" y="0"/>
                  </a:cubicBezTo>
                  <a:cubicBezTo>
                    <a:pt x="41291" y="0"/>
                    <a:pt x="53200" y="11782"/>
                    <a:pt x="53200" y="26316"/>
                  </a:cubicBezTo>
                  <a:cubicBezTo>
                    <a:pt x="53200" y="40850"/>
                    <a:pt x="41291" y="52632"/>
                    <a:pt x="26600" y="52632"/>
                  </a:cubicBezTo>
                  <a:cubicBezTo>
                    <a:pt x="11909" y="52632"/>
                    <a:pt x="0" y="40850"/>
                    <a:pt x="0" y="26316"/>
                  </a:cubicBezTo>
                  <a:close/>
                </a:path>
              </a:pathLst>
            </a:custGeom>
            <a:solidFill>
              <a:srgbClr val="000000"/>
            </a:solidFill>
            <a:ln w="7600" cap="flat">
              <a:solidFill>
                <a:srgbClr val="101843"/>
              </a:solidFill>
              <a:miter/>
            </a:ln>
          </p:spPr>
        </p:sp>
        <p:sp>
          <p:nvSpPr>
            <p:cNvPr id="110" name="圆形"/>
            <p:cNvSpPr/>
            <p:nvPr/>
          </p:nvSpPr>
          <p:spPr>
            <a:xfrm>
              <a:off x="4978" y="3707"/>
              <a:ext cx="84" cy="83"/>
            </a:xfrm>
            <a:custGeom>
              <a:avLst/>
              <a:gdLst>
                <a:gd name="connsiteX0" fmla="*/ 0 w 53200"/>
                <a:gd name="connsiteY0" fmla="*/ 26316 h 52632"/>
                <a:gd name="connsiteX1" fmla="*/ 26600 w 53200"/>
                <a:gd name="connsiteY1" fmla="*/ 0 h 52632"/>
                <a:gd name="connsiteX2" fmla="*/ 53200 w 53200"/>
                <a:gd name="connsiteY2" fmla="*/ 26316 h 52632"/>
                <a:gd name="connsiteX3" fmla="*/ 26600 w 53200"/>
                <a:gd name="connsiteY3" fmla="*/ 52632 h 5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0" h="52632" stroke="0">
                  <a:moveTo>
                    <a:pt x="0" y="26316"/>
                  </a:moveTo>
                  <a:cubicBezTo>
                    <a:pt x="0" y="11782"/>
                    <a:pt x="11909" y="0"/>
                    <a:pt x="26600" y="0"/>
                  </a:cubicBezTo>
                  <a:cubicBezTo>
                    <a:pt x="41291" y="0"/>
                    <a:pt x="53200" y="11782"/>
                    <a:pt x="53200" y="26316"/>
                  </a:cubicBezTo>
                  <a:cubicBezTo>
                    <a:pt x="53200" y="40850"/>
                    <a:pt x="41291" y="52632"/>
                    <a:pt x="26600" y="52632"/>
                  </a:cubicBezTo>
                  <a:cubicBezTo>
                    <a:pt x="11909" y="52632"/>
                    <a:pt x="0" y="40850"/>
                    <a:pt x="0" y="26316"/>
                  </a:cubicBezTo>
                  <a:close/>
                </a:path>
                <a:path w="53200" h="52632" fill="none">
                  <a:moveTo>
                    <a:pt x="0" y="26316"/>
                  </a:moveTo>
                  <a:cubicBezTo>
                    <a:pt x="0" y="11782"/>
                    <a:pt x="11909" y="0"/>
                    <a:pt x="26600" y="0"/>
                  </a:cubicBezTo>
                  <a:cubicBezTo>
                    <a:pt x="41291" y="0"/>
                    <a:pt x="53200" y="11782"/>
                    <a:pt x="53200" y="26316"/>
                  </a:cubicBezTo>
                  <a:cubicBezTo>
                    <a:pt x="53200" y="40850"/>
                    <a:pt x="41291" y="52632"/>
                    <a:pt x="26600" y="52632"/>
                  </a:cubicBezTo>
                  <a:cubicBezTo>
                    <a:pt x="11909" y="52632"/>
                    <a:pt x="0" y="40850"/>
                    <a:pt x="0" y="26316"/>
                  </a:cubicBezTo>
                  <a:close/>
                </a:path>
              </a:pathLst>
            </a:custGeom>
            <a:solidFill>
              <a:srgbClr val="000000"/>
            </a:solidFill>
            <a:ln w="7600" cap="flat">
              <a:solidFill>
                <a:srgbClr val="101843"/>
              </a:solidFill>
              <a:miter/>
            </a:ln>
          </p:spPr>
        </p:sp>
        <p:sp>
          <p:nvSpPr>
            <p:cNvPr id="213" name="流程"/>
            <p:cNvSpPr/>
            <p:nvPr/>
          </p:nvSpPr>
          <p:spPr>
            <a:xfrm>
              <a:off x="3449" y="3402"/>
              <a:ext cx="701" cy="718"/>
            </a:xfrm>
            <a:custGeom>
              <a:avLst/>
              <a:gdLst>
                <a:gd name="connsiteX0" fmla="*/ 0 w 524261"/>
                <a:gd name="connsiteY0" fmla="*/ 250800 h 501600"/>
                <a:gd name="connsiteX1" fmla="*/ 262130 w 524261"/>
                <a:gd name="connsiteY1" fmla="*/ 0 h 501600"/>
                <a:gd name="connsiteX2" fmla="*/ 524261 w 524261"/>
                <a:gd name="connsiteY2" fmla="*/ 250800 h 501600"/>
                <a:gd name="connsiteX3" fmla="*/ 262130 w 524261"/>
                <a:gd name="connsiteY3" fmla="*/ 501600 h 5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261" h="501600" stroke="0">
                  <a:moveTo>
                    <a:pt x="524261" y="501600"/>
                  </a:moveTo>
                  <a:lnTo>
                    <a:pt x="524261" y="0"/>
                  </a:lnTo>
                  <a:lnTo>
                    <a:pt x="0" y="0"/>
                  </a:lnTo>
                  <a:lnTo>
                    <a:pt x="0" y="501600"/>
                  </a:lnTo>
                  <a:lnTo>
                    <a:pt x="524261" y="501600"/>
                  </a:lnTo>
                  <a:close/>
                </a:path>
                <a:path w="524261" h="501600" fill="none">
                  <a:moveTo>
                    <a:pt x="524261" y="501600"/>
                  </a:moveTo>
                  <a:lnTo>
                    <a:pt x="524261" y="0"/>
                  </a:lnTo>
                  <a:lnTo>
                    <a:pt x="0" y="0"/>
                  </a:lnTo>
                  <a:lnTo>
                    <a:pt x="0" y="501600"/>
                  </a:lnTo>
                  <a:lnTo>
                    <a:pt x="524261" y="50160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50000"/>
                </a:schemeClr>
              </a:solidFill>
              <a:miter/>
            </a:ln>
          </p:spPr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流程"/>
                <p:cNvSpPr/>
                <p:nvPr/>
              </p:nvSpPr>
              <p:spPr>
                <a:xfrm>
                  <a:off x="3512" y="3521"/>
                  <a:ext cx="574" cy="479"/>
                </a:xfrm>
                <a:custGeom>
                  <a:avLst/>
                  <a:gdLst>
                    <a:gd name="connsiteX0" fmla="*/ 0 w 364800"/>
                    <a:gd name="connsiteY0" fmla="*/ 152000 h 304000"/>
                    <a:gd name="connsiteX1" fmla="*/ 182400 w 364800"/>
                    <a:gd name="connsiteY1" fmla="*/ 0 h 304000"/>
                    <a:gd name="connsiteX2" fmla="*/ 364800 w 364800"/>
                    <a:gd name="connsiteY2" fmla="*/ 152000 h 304000"/>
                    <a:gd name="connsiteX3" fmla="*/ 182400 w 364800"/>
                    <a:gd name="connsiteY3" fmla="*/ 304000 h 30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800" h="304000" stroke="0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  <a:path w="364800" h="304000" fill="none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6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baseline="-25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Times New Roman" panose="02020603050405020304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6" name="流程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" y="3521"/>
                  <a:ext cx="574" cy="479"/>
                </a:xfrm>
                <a:custGeom>
                  <a:avLst/>
                  <a:gdLst>
                    <a:gd name="connsiteX0" fmla="*/ 0 w 364800"/>
                    <a:gd name="connsiteY0" fmla="*/ 152000 h 304000"/>
                    <a:gd name="connsiteX1" fmla="*/ 182400 w 364800"/>
                    <a:gd name="connsiteY1" fmla="*/ 0 h 304000"/>
                    <a:gd name="connsiteX2" fmla="*/ 364800 w 364800"/>
                    <a:gd name="connsiteY2" fmla="*/ 152000 h 304000"/>
                    <a:gd name="connsiteX3" fmla="*/ 182400 w 364800"/>
                    <a:gd name="connsiteY3" fmla="*/ 304000 h 30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800" h="304000" stroke="0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  <a:path w="364800" h="304000" fill="none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</a:pathLst>
                </a:custGeom>
                <a:blipFill>
                  <a:blip r:embed="rId6"/>
                  <a:stretch>
                    <a:fillRect/>
                  </a:stretch>
                </a:blipFill>
                <a:ln w="7600" cap="flat">
                  <a:noFill/>
                  <a:miter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流程"/>
            <p:cNvSpPr/>
            <p:nvPr/>
          </p:nvSpPr>
          <p:spPr>
            <a:xfrm>
              <a:off x="5340" y="3402"/>
              <a:ext cx="701" cy="718"/>
            </a:xfrm>
            <a:custGeom>
              <a:avLst/>
              <a:gdLst>
                <a:gd name="connsiteX0" fmla="*/ 0 w 524261"/>
                <a:gd name="connsiteY0" fmla="*/ 250800 h 501600"/>
                <a:gd name="connsiteX1" fmla="*/ 262130 w 524261"/>
                <a:gd name="connsiteY1" fmla="*/ 0 h 501600"/>
                <a:gd name="connsiteX2" fmla="*/ 524261 w 524261"/>
                <a:gd name="connsiteY2" fmla="*/ 250800 h 501600"/>
                <a:gd name="connsiteX3" fmla="*/ 262130 w 524261"/>
                <a:gd name="connsiteY3" fmla="*/ 501600 h 5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261" h="501600" stroke="0">
                  <a:moveTo>
                    <a:pt x="524261" y="501600"/>
                  </a:moveTo>
                  <a:lnTo>
                    <a:pt x="524261" y="0"/>
                  </a:lnTo>
                  <a:lnTo>
                    <a:pt x="0" y="0"/>
                  </a:lnTo>
                  <a:lnTo>
                    <a:pt x="0" y="501600"/>
                  </a:lnTo>
                  <a:lnTo>
                    <a:pt x="524261" y="501600"/>
                  </a:lnTo>
                  <a:close/>
                </a:path>
                <a:path w="524261" h="501600" fill="none">
                  <a:moveTo>
                    <a:pt x="524261" y="501600"/>
                  </a:moveTo>
                  <a:lnTo>
                    <a:pt x="524261" y="0"/>
                  </a:lnTo>
                  <a:lnTo>
                    <a:pt x="0" y="0"/>
                  </a:lnTo>
                  <a:lnTo>
                    <a:pt x="0" y="501600"/>
                  </a:lnTo>
                  <a:lnTo>
                    <a:pt x="524261" y="50160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50000"/>
                </a:schemeClr>
              </a:solidFill>
              <a:miter/>
            </a:ln>
          </p:spPr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流程"/>
                <p:cNvSpPr/>
                <p:nvPr/>
              </p:nvSpPr>
              <p:spPr>
                <a:xfrm>
                  <a:off x="5403" y="3522"/>
                  <a:ext cx="574" cy="479"/>
                </a:xfrm>
                <a:custGeom>
                  <a:avLst/>
                  <a:gdLst>
                    <a:gd name="connsiteX0" fmla="*/ 0 w 364800"/>
                    <a:gd name="connsiteY0" fmla="*/ 152000 h 304000"/>
                    <a:gd name="connsiteX1" fmla="*/ 182400 w 364800"/>
                    <a:gd name="connsiteY1" fmla="*/ 0 h 304000"/>
                    <a:gd name="connsiteX2" fmla="*/ 364800 w 364800"/>
                    <a:gd name="connsiteY2" fmla="*/ 152000 h 304000"/>
                    <a:gd name="connsiteX3" fmla="*/ 182400 w 364800"/>
                    <a:gd name="connsiteY3" fmla="*/ 304000 h 30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800" h="304000" stroke="0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  <a:path w="364800" h="304000" fill="none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600" cap="flat">
                  <a:noFill/>
                  <a:miter/>
                </a:ln>
              </p:spPr>
              <p:txBody>
                <a:bodyPr wrap="square" lIns="38100" tIns="38100" rIns="38100" bIns="3810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sz="1400" baseline="-25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Times New Roman" panose="02020603050405020304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7" name="流程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3" y="3522"/>
                  <a:ext cx="574" cy="479"/>
                </a:xfrm>
                <a:custGeom>
                  <a:avLst/>
                  <a:gdLst>
                    <a:gd name="connsiteX0" fmla="*/ 0 w 364800"/>
                    <a:gd name="connsiteY0" fmla="*/ 152000 h 304000"/>
                    <a:gd name="connsiteX1" fmla="*/ 182400 w 364800"/>
                    <a:gd name="connsiteY1" fmla="*/ 0 h 304000"/>
                    <a:gd name="connsiteX2" fmla="*/ 364800 w 364800"/>
                    <a:gd name="connsiteY2" fmla="*/ 152000 h 304000"/>
                    <a:gd name="connsiteX3" fmla="*/ 182400 w 364800"/>
                    <a:gd name="connsiteY3" fmla="*/ 304000 h 30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800" h="304000" stroke="0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  <a:path w="364800" h="304000" fill="none">
                      <a:moveTo>
                        <a:pt x="364800" y="304000"/>
                      </a:moveTo>
                      <a:lnTo>
                        <a:pt x="364800" y="0"/>
                      </a:lnTo>
                      <a:lnTo>
                        <a:pt x="0" y="0"/>
                      </a:lnTo>
                      <a:lnTo>
                        <a:pt x="0" y="304000"/>
                      </a:lnTo>
                      <a:lnTo>
                        <a:pt x="364800" y="30400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  <a:ln w="7600" cap="flat">
                  <a:noFill/>
                  <a:miter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4" name="流程"/>
          <p:cNvSpPr/>
          <p:nvPr/>
        </p:nvSpPr>
        <p:spPr>
          <a:xfrm>
            <a:off x="4737735" y="1050925"/>
            <a:ext cx="5057069" cy="4756150"/>
          </a:xfrm>
          <a:custGeom>
            <a:avLst/>
            <a:gdLst>
              <a:gd name="connsiteX0" fmla="*/ 0 w 5312400"/>
              <a:gd name="connsiteY0" fmla="*/ 2371200 h 4742400"/>
              <a:gd name="connsiteX1" fmla="*/ 2656200 w 5312400"/>
              <a:gd name="connsiteY1" fmla="*/ 0 h 4742400"/>
              <a:gd name="connsiteX2" fmla="*/ 5312400 w 5312400"/>
              <a:gd name="connsiteY2" fmla="*/ 2371200 h 4742400"/>
              <a:gd name="connsiteX3" fmla="*/ 2656200 w 5312400"/>
              <a:gd name="connsiteY3" fmla="*/ 4742400 h 47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400" h="4742400" stroke="0">
                <a:moveTo>
                  <a:pt x="5312400" y="4742400"/>
                </a:moveTo>
                <a:lnTo>
                  <a:pt x="5312400" y="0"/>
                </a:lnTo>
                <a:lnTo>
                  <a:pt x="0" y="0"/>
                </a:lnTo>
                <a:lnTo>
                  <a:pt x="0" y="4742400"/>
                </a:lnTo>
                <a:lnTo>
                  <a:pt x="5312400" y="4742400"/>
                </a:lnTo>
                <a:close/>
              </a:path>
              <a:path w="5312400" h="4742400" fill="none">
                <a:moveTo>
                  <a:pt x="5312400" y="4742400"/>
                </a:moveTo>
                <a:lnTo>
                  <a:pt x="5312400" y="0"/>
                </a:lnTo>
                <a:lnTo>
                  <a:pt x="0" y="0"/>
                </a:lnTo>
                <a:lnTo>
                  <a:pt x="0" y="4742400"/>
                </a:lnTo>
                <a:lnTo>
                  <a:pt x="5312400" y="4742400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accent5">
                <a:lumMod val="50000"/>
              </a:schemeClr>
            </a:solidFill>
            <a:miter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流程"/>
              <p:cNvSpPr/>
              <p:nvPr/>
            </p:nvSpPr>
            <p:spPr>
              <a:xfrm>
                <a:off x="5356860" y="1045845"/>
                <a:ext cx="1531367" cy="438150"/>
              </a:xfrm>
              <a:custGeom>
                <a:avLst/>
                <a:gdLst>
                  <a:gd name="connsiteX0" fmla="*/ 0 w 687702"/>
                  <a:gd name="connsiteY0" fmla="*/ 216165 h 432330"/>
                  <a:gd name="connsiteX1" fmla="*/ 343851 w 687702"/>
                  <a:gd name="connsiteY1" fmla="*/ 0 h 432330"/>
                  <a:gd name="connsiteX2" fmla="*/ 687702 w 687702"/>
                  <a:gd name="connsiteY2" fmla="*/ 216165 h 432330"/>
                  <a:gd name="connsiteX3" fmla="*/ 343851 w 687702"/>
                  <a:gd name="connsiteY3" fmla="*/ 432330 h 432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702" h="432330" stroke="0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  <a:path w="687702" h="432330" fill="none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050" b="1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子问题1：求解</a:t>
                </a:r>
                <a14:m>
                  <m:oMath xmlns:m="http://schemas.openxmlformats.org/officeDocument/2006/math">
                    <m:r>
                      <a:rPr lang="en-US" altLang="zh-CN" sz="105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{</m:t>
                    </m:r>
                    <m:sSubSup>
                      <m:sSubSupPr>
                        <m:ctrlPr>
                          <a:rPr lang="zh-CN" altLang="zh-CN" sz="105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05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05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𝑘</m:t>
                        </m:r>
                        <m:r>
                          <a:rPr lang="en-US" altLang="zh-CN" sz="105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,</m:t>
                        </m:r>
                        <m:r>
                          <a:rPr lang="en-US" altLang="zh-CN" sz="105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05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comm</m:t>
                        </m:r>
                      </m:sup>
                    </m:sSubSup>
                    <m:r>
                      <a:rPr lang="en-US" altLang="zh-CN" sz="105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}</m:t>
                    </m:r>
                  </m:oMath>
                </a14:m>
                <a:endParaRPr lang="zh-CN" altLang="en-US" sz="1050" b="1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流程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860" y="1045845"/>
                <a:ext cx="1531367" cy="438150"/>
              </a:xfrm>
              <a:custGeom>
                <a:avLst/>
                <a:gdLst>
                  <a:gd name="connsiteX0" fmla="*/ 0 w 687702"/>
                  <a:gd name="connsiteY0" fmla="*/ 216165 h 432330"/>
                  <a:gd name="connsiteX1" fmla="*/ 343851 w 687702"/>
                  <a:gd name="connsiteY1" fmla="*/ 0 h 432330"/>
                  <a:gd name="connsiteX2" fmla="*/ 687702 w 687702"/>
                  <a:gd name="connsiteY2" fmla="*/ 216165 h 432330"/>
                  <a:gd name="connsiteX3" fmla="*/ 343851 w 687702"/>
                  <a:gd name="connsiteY3" fmla="*/ 432330 h 432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702" h="432330" stroke="0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  <a:path w="687702" h="432330" fill="none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1594" r="-1195"/>
                </a:stretch>
              </a:blipFill>
              <a:ln w="7600" cap="flat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流程"/>
              <p:cNvSpPr/>
              <p:nvPr/>
            </p:nvSpPr>
            <p:spPr>
              <a:xfrm>
                <a:off x="7186295" y="1045999"/>
                <a:ext cx="2506345" cy="438150"/>
              </a:xfrm>
              <a:custGeom>
                <a:avLst/>
                <a:gdLst>
                  <a:gd name="connsiteX0" fmla="*/ 0 w 687702"/>
                  <a:gd name="connsiteY0" fmla="*/ 216165 h 432330"/>
                  <a:gd name="connsiteX1" fmla="*/ 343851 w 687702"/>
                  <a:gd name="connsiteY1" fmla="*/ 0 h 432330"/>
                  <a:gd name="connsiteX2" fmla="*/ 687702 w 687702"/>
                  <a:gd name="connsiteY2" fmla="*/ 216165 h 432330"/>
                  <a:gd name="connsiteX3" fmla="*/ 343851 w 687702"/>
                  <a:gd name="connsiteY3" fmla="*/ 432330 h 432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702" h="432330" stroke="0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  <a:path w="687702" h="432330" fill="none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050" b="1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子问题2：求解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050" i="1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05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sens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105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05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05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05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comp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sz="1050" b="1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5" name="流程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295" y="1045999"/>
                <a:ext cx="2506345" cy="438150"/>
              </a:xfrm>
              <a:custGeom>
                <a:avLst/>
                <a:gdLst>
                  <a:gd name="connsiteX0" fmla="*/ 0 w 687702"/>
                  <a:gd name="connsiteY0" fmla="*/ 216165 h 432330"/>
                  <a:gd name="connsiteX1" fmla="*/ 343851 w 687702"/>
                  <a:gd name="connsiteY1" fmla="*/ 0 h 432330"/>
                  <a:gd name="connsiteX2" fmla="*/ 687702 w 687702"/>
                  <a:gd name="connsiteY2" fmla="*/ 216165 h 432330"/>
                  <a:gd name="connsiteX3" fmla="*/ 343851 w 687702"/>
                  <a:gd name="connsiteY3" fmla="*/ 432330 h 432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702" h="432330" stroke="0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  <a:path w="687702" h="432330" fill="none">
                    <a:moveTo>
                      <a:pt x="687702" y="432330"/>
                    </a:moveTo>
                    <a:lnTo>
                      <a:pt x="687702" y="0"/>
                    </a:lnTo>
                    <a:lnTo>
                      <a:pt x="0" y="0"/>
                    </a:lnTo>
                    <a:lnTo>
                      <a:pt x="0" y="432330"/>
                    </a:lnTo>
                    <a:lnTo>
                      <a:pt x="687702" y="43233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  <a:ln w="7600" cap="flat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4792815" y="682400"/>
                <a:ext cx="510960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815" y="682400"/>
                <a:ext cx="510960" cy="3683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0"/>
          <p:cNvCxnSpPr/>
          <p:nvPr/>
        </p:nvCxnSpPr>
        <p:spPr>
          <a:xfrm flipV="1">
            <a:off x="3833376" y="948924"/>
            <a:ext cx="959485" cy="15132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4" idx="2"/>
          </p:cNvCxnSpPr>
          <p:nvPr/>
        </p:nvCxnSpPr>
        <p:spPr>
          <a:xfrm>
            <a:off x="3835916" y="2490704"/>
            <a:ext cx="926465" cy="345694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5152390" y="1758950"/>
            <a:ext cx="4233545" cy="3578225"/>
            <a:chOff x="6026" y="1361"/>
            <a:chExt cx="6667" cy="5635"/>
          </a:xfrm>
        </p:grpSpPr>
        <p:sp>
          <p:nvSpPr>
            <p:cNvPr id="49" name="ConnectLine"/>
            <p:cNvSpPr/>
            <p:nvPr/>
          </p:nvSpPr>
          <p:spPr>
            <a:xfrm>
              <a:off x="7631" y="1993"/>
              <a:ext cx="12" cy="1217"/>
            </a:xfrm>
            <a:custGeom>
              <a:avLst/>
              <a:gdLst/>
              <a:ahLst/>
              <a:cxnLst/>
              <a:rect l="l" t="t" r="r" b="b"/>
              <a:pathLst>
                <a:path w="7600" h="772862" fill="none">
                  <a:moveTo>
                    <a:pt x="0" y="0"/>
                  </a:moveTo>
                  <a:lnTo>
                    <a:pt x="0" y="772862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</p:sp>
        <p:sp>
          <p:nvSpPr>
            <p:cNvPr id="50" name="ConnectLine"/>
            <p:cNvSpPr/>
            <p:nvPr/>
          </p:nvSpPr>
          <p:spPr>
            <a:xfrm>
              <a:off x="7631" y="1993"/>
              <a:ext cx="12" cy="1217"/>
            </a:xfrm>
            <a:custGeom>
              <a:avLst/>
              <a:gdLst/>
              <a:ahLst/>
              <a:cxnLst/>
              <a:rect l="l" t="t" r="r" b="b"/>
              <a:pathLst>
                <a:path w="7600" h="772862" fill="none">
                  <a:moveTo>
                    <a:pt x="0" y="0"/>
                  </a:moveTo>
                  <a:lnTo>
                    <a:pt x="0" y="772862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</p:sp>
        <p:sp>
          <p:nvSpPr>
            <p:cNvPr id="51" name="判定"/>
            <p:cNvSpPr/>
            <p:nvPr/>
          </p:nvSpPr>
          <p:spPr>
            <a:xfrm>
              <a:off x="7546" y="5168"/>
              <a:ext cx="1994" cy="1146"/>
            </a:xfrm>
            <a:custGeom>
              <a:avLst/>
              <a:gdLst>
                <a:gd name="connsiteX0" fmla="*/ 0 w 1265917"/>
                <a:gd name="connsiteY0" fmla="*/ 363850 h 727700"/>
                <a:gd name="connsiteX1" fmla="*/ 632958 w 1265917"/>
                <a:gd name="connsiteY1" fmla="*/ 0 h 727700"/>
                <a:gd name="connsiteX2" fmla="*/ 1265917 w 1265917"/>
                <a:gd name="connsiteY2" fmla="*/ 363850 h 727700"/>
                <a:gd name="connsiteX3" fmla="*/ 632958 w 1265917"/>
                <a:gd name="connsiteY3" fmla="*/ 727700 h 727700"/>
                <a:gd name="rtl" fmla="*/ 202547 w 1265917"/>
                <a:gd name="rtt" fmla="*/ 130986 h 727700"/>
                <a:gd name="rtr" fmla="*/ 1063370 w 1265917"/>
                <a:gd name="rtb" fmla="*/ 596714 h 72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265917" h="727700" stroke="0">
                  <a:moveTo>
                    <a:pt x="632958" y="727700"/>
                  </a:moveTo>
                  <a:lnTo>
                    <a:pt x="1265917" y="363850"/>
                  </a:lnTo>
                  <a:lnTo>
                    <a:pt x="632958" y="0"/>
                  </a:lnTo>
                  <a:lnTo>
                    <a:pt x="0" y="363850"/>
                  </a:lnTo>
                  <a:lnTo>
                    <a:pt x="632958" y="727700"/>
                  </a:lnTo>
                  <a:close/>
                </a:path>
                <a:path w="1265917" h="727700" fill="none">
                  <a:moveTo>
                    <a:pt x="632958" y="727700"/>
                  </a:moveTo>
                  <a:lnTo>
                    <a:pt x="1265917" y="363850"/>
                  </a:lnTo>
                  <a:lnTo>
                    <a:pt x="632958" y="0"/>
                  </a:lnTo>
                  <a:lnTo>
                    <a:pt x="0" y="363850"/>
                  </a:lnTo>
                  <a:lnTo>
                    <a:pt x="632958" y="7277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rgbClr val="101843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b="1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收敛</a:t>
              </a:r>
            </a:p>
          </p:txBody>
        </p:sp>
        <p:sp>
          <p:nvSpPr>
            <p:cNvPr id="54" name="ConnectLine"/>
            <p:cNvSpPr/>
            <p:nvPr/>
          </p:nvSpPr>
          <p:spPr>
            <a:xfrm>
              <a:off x="8543" y="6314"/>
              <a:ext cx="4150" cy="682"/>
            </a:xfrm>
            <a:custGeom>
              <a:avLst/>
              <a:gdLst>
                <a:gd name="rtl" fmla="*/ -98800 w 2635042"/>
                <a:gd name="rtt" fmla="*/ 71304 h 433200"/>
                <a:gd name="rtr" fmla="*/ 98800 w 2635042"/>
                <a:gd name="rtb" fmla="*/ 268904 h 433200"/>
              </a:gdLst>
              <a:ahLst/>
              <a:cxnLst/>
              <a:rect l="rtl" t="rtt" r="rtr" b="rtb"/>
              <a:pathLst>
                <a:path w="2635042" h="433200" fill="none">
                  <a:moveTo>
                    <a:pt x="0" y="0"/>
                  </a:moveTo>
                  <a:lnTo>
                    <a:pt x="0" y="433200"/>
                  </a:lnTo>
                  <a:lnTo>
                    <a:pt x="2635042" y="433200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10" dirty="0">
                  <a:solidFill>
                    <a:srgbClr val="191919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56" name="ConnectLine"/>
            <p:cNvSpPr/>
            <p:nvPr/>
          </p:nvSpPr>
          <p:spPr>
            <a:xfrm>
              <a:off x="8881" y="1361"/>
              <a:ext cx="955" cy="2578"/>
            </a:xfrm>
            <a:custGeom>
              <a:avLst/>
              <a:gdLst/>
              <a:ahLst/>
              <a:cxnLst/>
              <a:rect l="l" t="t" r="r" b="b"/>
              <a:pathLst>
                <a:path w="860571" h="1526287" fill="none">
                  <a:moveTo>
                    <a:pt x="0" y="1526287"/>
                  </a:moveTo>
                  <a:lnTo>
                    <a:pt x="654854" y="1526287"/>
                  </a:lnTo>
                  <a:lnTo>
                    <a:pt x="654854" y="0"/>
                  </a:lnTo>
                  <a:lnTo>
                    <a:pt x="860571" y="0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</p:sp>
        <p:sp>
          <p:nvSpPr>
            <p:cNvPr id="57" name="ConnectLine"/>
            <p:cNvSpPr/>
            <p:nvPr/>
          </p:nvSpPr>
          <p:spPr>
            <a:xfrm>
              <a:off x="9540" y="4507"/>
              <a:ext cx="1673" cy="1233"/>
            </a:xfrm>
            <a:custGeom>
              <a:avLst/>
              <a:gdLst/>
              <a:ahLst/>
              <a:cxnLst/>
              <a:rect l="l" t="t" r="r" b="b"/>
              <a:pathLst>
                <a:path w="1246400" h="782800" fill="none">
                  <a:moveTo>
                    <a:pt x="1246400" y="0"/>
                  </a:moveTo>
                  <a:lnTo>
                    <a:pt x="1246400" y="782800"/>
                  </a:lnTo>
                  <a:lnTo>
                    <a:pt x="0" y="782800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</p:sp>
        <p:sp>
          <p:nvSpPr>
            <p:cNvPr id="58" name="ConnectLine"/>
            <p:cNvSpPr/>
            <p:nvPr/>
          </p:nvSpPr>
          <p:spPr>
            <a:xfrm>
              <a:off x="6026" y="1457"/>
              <a:ext cx="1520" cy="4285"/>
            </a:xfrm>
            <a:custGeom>
              <a:avLst/>
              <a:gdLst>
                <a:gd name="rtl" fmla="*/ 736578 w 965200"/>
                <a:gd name="rtt" fmla="*/ 2622000 h 2720800"/>
                <a:gd name="rtr" fmla="*/ 934178 w 965200"/>
                <a:gd name="rtb" fmla="*/ 2819600 h 2720800"/>
              </a:gdLst>
              <a:ahLst/>
              <a:cxnLst/>
              <a:rect l="rtl" t="rtt" r="rtr" b="rtb"/>
              <a:pathLst>
                <a:path w="965200" h="2720800" fill="none">
                  <a:moveTo>
                    <a:pt x="965200" y="2720800"/>
                  </a:moveTo>
                  <a:lnTo>
                    <a:pt x="0" y="2720800"/>
                  </a:lnTo>
                  <a:lnTo>
                    <a:pt x="0" y="0"/>
                  </a:lnTo>
                  <a:lnTo>
                    <a:pt x="212800" y="0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  <p:txBody>
            <a:bodyPr wrap="none" lIns="38100" tIns="38100" rIns="38100" bIns="38100" rtlCol="0" anchor="ctr"/>
            <a:lstStyle/>
            <a:p>
              <a:pPr algn="ctr"/>
              <a:r>
                <a:rPr lang="zh-CN" altLang="en-US" sz="910" dirty="0">
                  <a:solidFill>
                    <a:srgbClr val="191919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59" name="ConnectLine"/>
            <p:cNvSpPr/>
            <p:nvPr/>
          </p:nvSpPr>
          <p:spPr>
            <a:xfrm>
              <a:off x="11213" y="1970"/>
              <a:ext cx="72" cy="1232"/>
            </a:xfrm>
            <a:custGeom>
              <a:avLst/>
              <a:gdLst/>
              <a:ahLst/>
              <a:cxnLst/>
              <a:rect l="l" t="t" r="r" b="b"/>
              <a:pathLst>
                <a:path w="7600" h="767600" fill="none">
                  <a:moveTo>
                    <a:pt x="0" y="0"/>
                  </a:moveTo>
                  <a:lnTo>
                    <a:pt x="0" y="767600"/>
                  </a:lnTo>
                </a:path>
              </a:pathLst>
            </a:custGeom>
            <a:noFill/>
            <a:ln w="12700" cap="flat">
              <a:solidFill>
                <a:srgbClr val="191919"/>
              </a:solidFill>
              <a:miter/>
              <a:tailEnd type="triangle" w="med" len="med"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流程"/>
              <p:cNvSpPr/>
              <p:nvPr/>
            </p:nvSpPr>
            <p:spPr>
              <a:xfrm>
                <a:off x="5367655" y="1484282"/>
                <a:ext cx="1607185" cy="669236"/>
              </a:xfrm>
              <a:custGeom>
                <a:avLst/>
                <a:gdLst>
                  <a:gd name="connsiteX0" fmla="*/ 0 w 1607335"/>
                  <a:gd name="connsiteY0" fmla="*/ 334610 h 669219"/>
                  <a:gd name="connsiteX1" fmla="*/ 803667 w 1607335"/>
                  <a:gd name="connsiteY1" fmla="*/ 0 h 669219"/>
                  <a:gd name="connsiteX2" fmla="*/ 1607335 w 1607335"/>
                  <a:gd name="connsiteY2" fmla="*/ 334610 h 669219"/>
                  <a:gd name="connsiteX3" fmla="*/ 803667 w 1607335"/>
                  <a:gd name="connsiteY3" fmla="*/ 669219 h 66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35" h="669219" stroke="0">
                    <a:moveTo>
                      <a:pt x="1607335" y="669219"/>
                    </a:moveTo>
                    <a:lnTo>
                      <a:pt x="160733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607335" y="669219"/>
                    </a:lnTo>
                    <a:close/>
                  </a:path>
                  <a:path w="1607335" h="669219" fill="none">
                    <a:moveTo>
                      <a:pt x="1607335" y="669219"/>
                    </a:moveTo>
                    <a:lnTo>
                      <a:pt x="160733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607335" y="66921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00" cap="flat">
                <a:solidFill>
                  <a:srgbClr val="101843"/>
                </a:solidFill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给定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000" b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sens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1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0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0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comp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1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:endParaRPr lang="en-US" altLang="zh-CN" sz="1000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000" b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Cambria Math" panose="02040503050406030204" pitchFamily="18" charset="0"/>
                            <a:sym typeface="+mn-ea"/>
                          </a:rPr>
                          <m:t>𝐅</m:t>
                        </m:r>
                      </m:e>
                      <m:sub>
                        <m:r>
                          <a:rPr lang="en-US" altLang="zh-CN" sz="1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Cambria Math" panose="02040503050406030204" pitchFamily="18" charset="0"/>
                            <a:sym typeface="+mn-ea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endParaRPr lang="zh-CN" altLang="en-US" sz="910" i="1" baseline="-25000" dirty="0">
                  <a:solidFill>
                    <a:srgbClr val="191919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流程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55" y="1484282"/>
                <a:ext cx="1607185" cy="669236"/>
              </a:xfrm>
              <a:custGeom>
                <a:avLst/>
                <a:gdLst>
                  <a:gd name="connsiteX0" fmla="*/ 0 w 1607335"/>
                  <a:gd name="connsiteY0" fmla="*/ 334610 h 669219"/>
                  <a:gd name="connsiteX1" fmla="*/ 803667 w 1607335"/>
                  <a:gd name="connsiteY1" fmla="*/ 0 h 669219"/>
                  <a:gd name="connsiteX2" fmla="*/ 1607335 w 1607335"/>
                  <a:gd name="connsiteY2" fmla="*/ 334610 h 669219"/>
                  <a:gd name="connsiteX3" fmla="*/ 803667 w 1607335"/>
                  <a:gd name="connsiteY3" fmla="*/ 669219 h 66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35" h="669219" stroke="0">
                    <a:moveTo>
                      <a:pt x="1607335" y="669219"/>
                    </a:moveTo>
                    <a:lnTo>
                      <a:pt x="160733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607335" y="669219"/>
                    </a:lnTo>
                    <a:close/>
                  </a:path>
                  <a:path w="1607335" h="669219" fill="none">
                    <a:moveTo>
                      <a:pt x="1607335" y="669219"/>
                    </a:moveTo>
                    <a:lnTo>
                      <a:pt x="160733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607335" y="669219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758"/>
                </a:stretch>
              </a:blipFill>
              <a:ln w="76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流程"/>
              <p:cNvSpPr/>
              <p:nvPr/>
            </p:nvSpPr>
            <p:spPr>
              <a:xfrm>
                <a:off x="5356860" y="2933259"/>
                <a:ext cx="1617980" cy="823529"/>
              </a:xfrm>
              <a:custGeom>
                <a:avLst/>
                <a:gdLst>
                  <a:gd name="connsiteX0" fmla="*/ 0 w 1618147"/>
                  <a:gd name="connsiteY0" fmla="*/ 411834 h 823667"/>
                  <a:gd name="connsiteX1" fmla="*/ 809074 w 1618147"/>
                  <a:gd name="connsiteY1" fmla="*/ 0 h 823667"/>
                  <a:gd name="connsiteX2" fmla="*/ 1618147 w 1618147"/>
                  <a:gd name="connsiteY2" fmla="*/ 411834 h 823667"/>
                  <a:gd name="connsiteX3" fmla="*/ 809074 w 1618147"/>
                  <a:gd name="connsiteY3" fmla="*/ 823667 h 82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8147" h="823667" stroke="0">
                    <a:moveTo>
                      <a:pt x="1618147" y="823667"/>
                    </a:moveTo>
                    <a:lnTo>
                      <a:pt x="1618147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618147" y="823667"/>
                    </a:lnTo>
                    <a:close/>
                  </a:path>
                  <a:path w="1618147" h="823667" fill="none">
                    <a:moveTo>
                      <a:pt x="1618147" y="823667"/>
                    </a:moveTo>
                    <a:lnTo>
                      <a:pt x="1618147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618147" y="823667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00" cap="flat">
                <a:solidFill>
                  <a:srgbClr val="101843"/>
                </a:solidFill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基于二次变换的分数规划</a:t>
                </a:r>
                <a:endParaRPr lang="zh-CN" altLang="en-US" sz="910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基于一阶泰勒展开</a:t>
                </a:r>
                <a:endParaRPr lang="zh-CN" altLang="en-US" sz="910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  <a:sym typeface="+mn-ea"/>
                  </a:rPr>
                  <a:t>得到通信预编码 </a:t>
                </a:r>
                <a14:m>
                  <m:oMath xmlns:m="http://schemas.openxmlformats.org/officeDocument/2006/math">
                    <m:r>
                      <a:rPr lang="en-US" altLang="zh-CN" sz="91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{</m:t>
                    </m:r>
                    <m:sSubSup>
                      <m:sSubSupPr>
                        <m:ctrlPr>
                          <a:rPr lang="zh-CN" altLang="zh-CN" sz="91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𝑘</m:t>
                        </m:r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,</m:t>
                        </m:r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comm</m:t>
                        </m:r>
                      </m:sup>
                    </m:sSubSup>
                    <m:r>
                      <a:rPr lang="en-US" altLang="zh-CN" sz="91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}</m:t>
                    </m:r>
                  </m:oMath>
                </a14:m>
                <a:endParaRPr lang="zh-CN" altLang="en-US" sz="910" baseline="30000" dirty="0">
                  <a:solidFill>
                    <a:srgbClr val="191919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流程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860" y="2933259"/>
                <a:ext cx="1617980" cy="823529"/>
              </a:xfrm>
              <a:custGeom>
                <a:avLst/>
                <a:gdLst>
                  <a:gd name="connsiteX0" fmla="*/ 0 w 1618147"/>
                  <a:gd name="connsiteY0" fmla="*/ 411834 h 823667"/>
                  <a:gd name="connsiteX1" fmla="*/ 809074 w 1618147"/>
                  <a:gd name="connsiteY1" fmla="*/ 0 h 823667"/>
                  <a:gd name="connsiteX2" fmla="*/ 1618147 w 1618147"/>
                  <a:gd name="connsiteY2" fmla="*/ 411834 h 823667"/>
                  <a:gd name="connsiteX3" fmla="*/ 809074 w 1618147"/>
                  <a:gd name="connsiteY3" fmla="*/ 823667 h 82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8147" h="823667" stroke="0">
                    <a:moveTo>
                      <a:pt x="1618147" y="823667"/>
                    </a:moveTo>
                    <a:lnTo>
                      <a:pt x="1618147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618147" y="823667"/>
                    </a:lnTo>
                    <a:close/>
                  </a:path>
                  <a:path w="1618147" h="823667" fill="none">
                    <a:moveTo>
                      <a:pt x="1618147" y="823667"/>
                    </a:moveTo>
                    <a:lnTo>
                      <a:pt x="1618147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618147" y="823667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-1880"/>
                </a:stretch>
              </a:blipFill>
              <a:ln w="76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流程"/>
              <p:cNvSpPr/>
              <p:nvPr/>
            </p:nvSpPr>
            <p:spPr>
              <a:xfrm>
                <a:off x="7636442" y="1476429"/>
                <a:ext cx="1588135" cy="669236"/>
              </a:xfrm>
              <a:custGeom>
                <a:avLst/>
                <a:gdLst>
                  <a:gd name="connsiteX0" fmla="*/ 0 w 1587885"/>
                  <a:gd name="connsiteY0" fmla="*/ 334610 h 669219"/>
                  <a:gd name="connsiteX1" fmla="*/ 793943 w 1587885"/>
                  <a:gd name="connsiteY1" fmla="*/ 0 h 669219"/>
                  <a:gd name="connsiteX2" fmla="*/ 1587885 w 1587885"/>
                  <a:gd name="connsiteY2" fmla="*/ 334610 h 669219"/>
                  <a:gd name="connsiteX3" fmla="*/ 793943 w 1587885"/>
                  <a:gd name="connsiteY3" fmla="*/ 669219 h 66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7885" h="669219" stroke="0">
                    <a:moveTo>
                      <a:pt x="1587885" y="669219"/>
                    </a:moveTo>
                    <a:lnTo>
                      <a:pt x="158788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587885" y="669219"/>
                    </a:lnTo>
                    <a:close/>
                  </a:path>
                  <a:path w="1587885" h="669219" fill="none">
                    <a:moveTo>
                      <a:pt x="1587885" y="669219"/>
                    </a:moveTo>
                    <a:lnTo>
                      <a:pt x="158788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587885" y="669219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00" cap="flat">
                <a:solidFill>
                  <a:srgbClr val="101843"/>
                </a:solidFill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给定 </a:t>
                </a:r>
                <a14:m>
                  <m:oMath xmlns:m="http://schemas.openxmlformats.org/officeDocument/2006/math">
                    <m:r>
                      <a:rPr lang="en-US" altLang="zh-CN" sz="100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{</m:t>
                    </m:r>
                    <m:sSubSup>
                      <m:sSubSupPr>
                        <m:ctrlPr>
                          <a:rPr lang="zh-CN" altLang="zh-CN" sz="10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00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100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𝑘</m:t>
                        </m:r>
                        <m:r>
                          <a:rPr lang="en-US" altLang="zh-CN" sz="100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,</m:t>
                        </m:r>
                        <m:r>
                          <a:rPr lang="en-US" altLang="zh-CN" sz="100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comm</m:t>
                        </m:r>
                      </m:sup>
                    </m:sSubSup>
                    <m:r>
                      <a:rPr lang="en-US" altLang="zh-CN" sz="100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}</m:t>
                    </m:r>
                    <m:r>
                      <a:rPr lang="zh-CN" altLang="zh-CN" sz="1000" dirty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  <a:sym typeface="+mn-ea"/>
                      </a:rPr>
                      <m:t>、</m:t>
                    </m:r>
                    <m:sSub>
                      <m:sSubPr>
                        <m:ctrlPr>
                          <a:rPr lang="en-US" altLang="zh-CN" sz="1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000" b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Cambria Math" panose="02040503050406030204" pitchFamily="18" charset="0"/>
                            <a:sym typeface="+mn-ea"/>
                          </a:rPr>
                          <m:t>𝐅</m:t>
                        </m:r>
                      </m:e>
                      <m:sub>
                        <m:r>
                          <a:rPr lang="en-US" altLang="zh-CN" sz="10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Cambria Math" panose="02040503050406030204" pitchFamily="18" charset="0"/>
                            <a:sym typeface="+mn-ea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sz="1000" baseline="30000" dirty="0">
                  <a:solidFill>
                    <a:srgbClr val="191919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流程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42" y="1476429"/>
                <a:ext cx="1588135" cy="669236"/>
              </a:xfrm>
              <a:custGeom>
                <a:avLst/>
                <a:gdLst>
                  <a:gd name="connsiteX0" fmla="*/ 0 w 1587885"/>
                  <a:gd name="connsiteY0" fmla="*/ 334610 h 669219"/>
                  <a:gd name="connsiteX1" fmla="*/ 793943 w 1587885"/>
                  <a:gd name="connsiteY1" fmla="*/ 0 h 669219"/>
                  <a:gd name="connsiteX2" fmla="*/ 1587885 w 1587885"/>
                  <a:gd name="connsiteY2" fmla="*/ 334610 h 669219"/>
                  <a:gd name="connsiteX3" fmla="*/ 793943 w 1587885"/>
                  <a:gd name="connsiteY3" fmla="*/ 669219 h 66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7885" h="669219" stroke="0">
                    <a:moveTo>
                      <a:pt x="1587885" y="669219"/>
                    </a:moveTo>
                    <a:lnTo>
                      <a:pt x="158788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587885" y="669219"/>
                    </a:lnTo>
                    <a:close/>
                  </a:path>
                  <a:path w="1587885" h="669219" fill="none">
                    <a:moveTo>
                      <a:pt x="1587885" y="669219"/>
                    </a:moveTo>
                    <a:lnTo>
                      <a:pt x="1587885" y="0"/>
                    </a:lnTo>
                    <a:lnTo>
                      <a:pt x="0" y="0"/>
                    </a:lnTo>
                    <a:lnTo>
                      <a:pt x="0" y="669219"/>
                    </a:lnTo>
                    <a:lnTo>
                      <a:pt x="1587885" y="669219"/>
                    </a:ln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  <a:ln w="76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流程"/>
              <p:cNvSpPr/>
              <p:nvPr/>
            </p:nvSpPr>
            <p:spPr>
              <a:xfrm>
                <a:off x="7663112" y="2938495"/>
                <a:ext cx="1561465" cy="823529"/>
              </a:xfrm>
              <a:custGeom>
                <a:avLst/>
                <a:gdLst>
                  <a:gd name="connsiteX0" fmla="*/ 0 w 1561723"/>
                  <a:gd name="connsiteY0" fmla="*/ 411834 h 823667"/>
                  <a:gd name="connsiteX1" fmla="*/ 780861 w 1561723"/>
                  <a:gd name="connsiteY1" fmla="*/ 0 h 823667"/>
                  <a:gd name="connsiteX2" fmla="*/ 1561723 w 1561723"/>
                  <a:gd name="connsiteY2" fmla="*/ 411834 h 823667"/>
                  <a:gd name="connsiteX3" fmla="*/ 780861 w 1561723"/>
                  <a:gd name="connsiteY3" fmla="*/ 823667 h 82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1723" h="823667" stroke="0">
                    <a:moveTo>
                      <a:pt x="1561723" y="823667"/>
                    </a:moveTo>
                    <a:lnTo>
                      <a:pt x="1561723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561723" y="823667"/>
                    </a:lnTo>
                    <a:close/>
                  </a:path>
                  <a:path w="1561723" h="823667" fill="none">
                    <a:moveTo>
                      <a:pt x="1561723" y="823667"/>
                    </a:moveTo>
                    <a:lnTo>
                      <a:pt x="1561723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561723" y="823667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00" cap="flat">
                <a:solidFill>
                  <a:srgbClr val="101843"/>
                </a:solidFill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基于二次变换的分数规划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WMMSE，一阶泰勒展开</a:t>
                </a:r>
                <a:endParaRPr lang="en-US" altLang="zh-CN" sz="910" dirty="0">
                  <a:solidFill>
                    <a:srgbClr val="191919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得到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8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sens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80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80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80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8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comp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800" i="1" baseline="-25000" dirty="0">
                  <a:solidFill>
                    <a:srgbClr val="191919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流程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12" y="2938495"/>
                <a:ext cx="1561465" cy="823529"/>
              </a:xfrm>
              <a:custGeom>
                <a:avLst/>
                <a:gdLst>
                  <a:gd name="connsiteX0" fmla="*/ 0 w 1561723"/>
                  <a:gd name="connsiteY0" fmla="*/ 411834 h 823667"/>
                  <a:gd name="connsiteX1" fmla="*/ 780861 w 1561723"/>
                  <a:gd name="connsiteY1" fmla="*/ 0 h 823667"/>
                  <a:gd name="connsiteX2" fmla="*/ 1561723 w 1561723"/>
                  <a:gd name="connsiteY2" fmla="*/ 411834 h 823667"/>
                  <a:gd name="connsiteX3" fmla="*/ 780861 w 1561723"/>
                  <a:gd name="connsiteY3" fmla="*/ 823667 h 823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1723" h="823667" stroke="0">
                    <a:moveTo>
                      <a:pt x="1561723" y="823667"/>
                    </a:moveTo>
                    <a:lnTo>
                      <a:pt x="1561723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561723" y="823667"/>
                    </a:lnTo>
                    <a:close/>
                  </a:path>
                  <a:path w="1561723" h="823667" fill="none">
                    <a:moveTo>
                      <a:pt x="1561723" y="823667"/>
                    </a:moveTo>
                    <a:lnTo>
                      <a:pt x="1561723" y="0"/>
                    </a:lnTo>
                    <a:lnTo>
                      <a:pt x="0" y="0"/>
                    </a:lnTo>
                    <a:lnTo>
                      <a:pt x="0" y="823667"/>
                    </a:lnTo>
                    <a:lnTo>
                      <a:pt x="1561723" y="823667"/>
                    </a:lnTo>
                    <a:close/>
                  </a:path>
                </a:pathLst>
              </a:custGeom>
              <a:blipFill>
                <a:blip r:embed="rId14"/>
                <a:stretch>
                  <a:fillRect l="-1946"/>
                </a:stretch>
              </a:blipFill>
              <a:ln w="7600" cap="flat">
                <a:solidFill>
                  <a:srgbClr val="101843"/>
                </a:solidFill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"/>
              <p:cNvSpPr/>
              <p:nvPr/>
            </p:nvSpPr>
            <p:spPr>
              <a:xfrm>
                <a:off x="6974840" y="4934585"/>
                <a:ext cx="2265680" cy="490855"/>
              </a:xfrm>
              <a:custGeom>
                <a:avLst/>
                <a:gdLst>
                  <a:gd name="connsiteX0" fmla="*/ 971189 w 1942378"/>
                  <a:gd name="connsiteY0" fmla="*/ 773754 h 773754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942378" h="773754" stroke="0">
                    <a:moveTo>
                      <a:pt x="0" y="0"/>
                    </a:moveTo>
                    <a:lnTo>
                      <a:pt x="1942378" y="0"/>
                    </a:lnTo>
                    <a:lnTo>
                      <a:pt x="1942378" y="773754"/>
                    </a:lnTo>
                    <a:lnTo>
                      <a:pt x="0" y="773754"/>
                    </a:lnTo>
                    <a:lnTo>
                      <a:pt x="0" y="0"/>
                    </a:lnTo>
                    <a:close/>
                  </a:path>
                  <a:path w="1942378" h="773754" fill="none">
                    <a:moveTo>
                      <a:pt x="0" y="0"/>
                    </a:moveTo>
                    <a:lnTo>
                      <a:pt x="1942378" y="0"/>
                    </a:lnTo>
                    <a:lnTo>
                      <a:pt x="1942378" y="773754"/>
                    </a:lnTo>
                    <a:lnTo>
                      <a:pt x="0" y="77375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73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输出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91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91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sens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91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910" i="1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𝐖</m:t>
                            </m:r>
                          </m:e>
                          <m:sub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𝑡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91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仿宋" panose="02010609060101010101" pitchFamily="49" charset="-122"/>
                              </a:rPr>
                              <m:t>comp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zh-CN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910" dirty="0">
                    <a:solidFill>
                      <a:srgbClr val="191919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91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{</m:t>
                    </m:r>
                    <m:sSubSup>
                      <m:sSubSupPr>
                        <m:ctrlPr>
                          <a:rPr lang="zh-CN" altLang="zh-CN" sz="910" i="1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𝐖</m:t>
                        </m:r>
                      </m:e>
                      <m:sub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𝑘</m:t>
                        </m:r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,</m:t>
                        </m:r>
                        <m: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91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仿宋" panose="02010609060101010101" pitchFamily="49" charset="-122"/>
                          </a:rPr>
                          <m:t>comm</m:t>
                        </m:r>
                      </m:sup>
                    </m:sSubSup>
                    <m:r>
                      <a:rPr lang="en-US" altLang="zh-CN" sz="91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仿宋" panose="02010609060101010101" pitchFamily="49" charset="-122"/>
                      </a:rPr>
                      <m:t>}</m:t>
                    </m:r>
                  </m:oMath>
                </a14:m>
                <a:endParaRPr lang="zh-CN" altLang="en-US" sz="910" i="1" baseline="-25000" dirty="0">
                  <a:solidFill>
                    <a:srgbClr val="191919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Rectangl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40" y="4934585"/>
                <a:ext cx="2265680" cy="490855"/>
              </a:xfrm>
              <a:custGeom>
                <a:avLst/>
                <a:gdLst>
                  <a:gd name="connsiteX0" fmla="*/ 971189 w 1942378"/>
                  <a:gd name="connsiteY0" fmla="*/ 773754 h 773754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942378" h="773754" stroke="0">
                    <a:moveTo>
                      <a:pt x="0" y="0"/>
                    </a:moveTo>
                    <a:lnTo>
                      <a:pt x="1942378" y="0"/>
                    </a:lnTo>
                    <a:lnTo>
                      <a:pt x="1942378" y="773754"/>
                    </a:lnTo>
                    <a:lnTo>
                      <a:pt x="0" y="773754"/>
                    </a:lnTo>
                    <a:lnTo>
                      <a:pt x="0" y="0"/>
                    </a:lnTo>
                    <a:close/>
                  </a:path>
                  <a:path w="1942378" h="773754" fill="none">
                    <a:moveTo>
                      <a:pt x="0" y="0"/>
                    </a:moveTo>
                    <a:lnTo>
                      <a:pt x="1942378" y="0"/>
                    </a:lnTo>
                    <a:lnTo>
                      <a:pt x="1942378" y="773754"/>
                    </a:lnTo>
                    <a:lnTo>
                      <a:pt x="0" y="7737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  <a:ln w="7600" cap="flat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5295900" y="1390015"/>
            <a:ext cx="1746885" cy="2476500"/>
          </a:xfrm>
          <a:prstGeom prst="rect">
            <a:avLst/>
          </a:prstGeom>
          <a:noFill/>
          <a:ln w="0" cmpd="sng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"/>
              <p:cNvSpPr/>
              <p:nvPr/>
            </p:nvSpPr>
            <p:spPr>
              <a:xfrm>
                <a:off x="6793729" y="3337590"/>
                <a:ext cx="1008380" cy="368270"/>
              </a:xfrm>
              <a:custGeom>
                <a:avLst/>
                <a:gdLst>
                  <a:gd name="connsiteX0" fmla="*/ 504091 w 1008181"/>
                  <a:gd name="connsiteY0" fmla="*/ 0 h 368454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008181" h="368454" stroke="0">
                    <a:moveTo>
                      <a:pt x="0" y="0"/>
                    </a:moveTo>
                    <a:lnTo>
                      <a:pt x="1008181" y="0"/>
                    </a:lnTo>
                    <a:lnTo>
                      <a:pt x="1008181" y="368454"/>
                    </a:lnTo>
                    <a:lnTo>
                      <a:pt x="0" y="368454"/>
                    </a:lnTo>
                    <a:lnTo>
                      <a:pt x="0" y="0"/>
                    </a:lnTo>
                    <a:close/>
                  </a:path>
                  <a:path w="1008181" h="368454" fill="none">
                    <a:moveTo>
                      <a:pt x="0" y="0"/>
                    </a:moveTo>
                    <a:lnTo>
                      <a:pt x="1008181" y="0"/>
                    </a:lnTo>
                    <a:lnTo>
                      <a:pt x="1008181" y="368454"/>
                    </a:lnTo>
                    <a:lnTo>
                      <a:pt x="0" y="36845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10">
                          <a:solidFill>
                            <a:srgbClr val="191919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仿宋" panose="02010609060101010101" pitchFamily="49" charset="-122"/>
                        </a:rPr>
                        <m:t>{</m:t>
                      </m:r>
                      <m:sSubSup>
                        <m:sSubSupPr>
                          <m:ctrlPr>
                            <a:rPr lang="zh-CN" altLang="zh-CN" sz="910" i="1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  <m:t>𝐖</m:t>
                          </m:r>
                        </m:e>
                        <m:sub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  <m:t>𝑘</m:t>
                          </m:r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  <m:t>,</m:t>
                          </m:r>
                          <m: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910">
                              <a:solidFill>
                                <a:srgbClr val="191919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  <a:cs typeface="仿宋" panose="02010609060101010101" pitchFamily="49" charset="-122"/>
                            </a:rPr>
                            <m:t>comm</m:t>
                          </m:r>
                        </m:sup>
                      </m:sSubSup>
                      <m:r>
                        <a:rPr lang="en-US" altLang="zh-CN" sz="910">
                          <a:solidFill>
                            <a:srgbClr val="191919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  <a:cs typeface="仿宋" panose="02010609060101010101" pitchFamily="49" charset="-122"/>
                        </a:rPr>
                        <m:t>}</m:t>
                      </m:r>
                    </m:oMath>
                  </m:oMathPara>
                </a14:m>
                <a:endParaRPr lang="zh-CN" altLang="en-US" sz="910" baseline="30000" dirty="0">
                  <a:solidFill>
                    <a:srgbClr val="191919"/>
                  </a:solidFill>
                  <a:latin typeface="Times New Roman" panose="02020603050405020304" pitchFamily="18" charset="0"/>
                  <a:ea typeface="Times New Roman" panose="02020603050405020304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Rectangl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729" y="3337590"/>
                <a:ext cx="1008380" cy="368270"/>
              </a:xfrm>
              <a:custGeom>
                <a:avLst/>
                <a:gdLst>
                  <a:gd name="connsiteX0" fmla="*/ 504091 w 1008181"/>
                  <a:gd name="connsiteY0" fmla="*/ 0 h 368454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008181" h="368454" stroke="0">
                    <a:moveTo>
                      <a:pt x="0" y="0"/>
                    </a:moveTo>
                    <a:lnTo>
                      <a:pt x="1008181" y="0"/>
                    </a:lnTo>
                    <a:lnTo>
                      <a:pt x="1008181" y="368454"/>
                    </a:lnTo>
                    <a:lnTo>
                      <a:pt x="0" y="368454"/>
                    </a:lnTo>
                    <a:lnTo>
                      <a:pt x="0" y="0"/>
                    </a:lnTo>
                    <a:close/>
                  </a:path>
                  <a:path w="1008181" h="368454" fill="none">
                    <a:moveTo>
                      <a:pt x="0" y="0"/>
                    </a:moveTo>
                    <a:lnTo>
                      <a:pt x="1008181" y="0"/>
                    </a:lnTo>
                    <a:lnTo>
                      <a:pt x="1008181" y="368454"/>
                    </a:lnTo>
                    <a:lnTo>
                      <a:pt x="0" y="3684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  <a:ln w="7600" cap="flat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/>
          <p:cNvSpPr/>
          <p:nvPr/>
        </p:nvSpPr>
        <p:spPr>
          <a:xfrm>
            <a:off x="7557068" y="1390015"/>
            <a:ext cx="1746885" cy="2476500"/>
          </a:xfrm>
          <a:prstGeom prst="rect">
            <a:avLst/>
          </a:prstGeom>
          <a:noFill/>
          <a:ln w="0" cmpd="sng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5C780F-CBAF-466A-A0EC-E94E4A1C0643}"/>
              </a:ext>
            </a:extLst>
          </p:cNvPr>
          <p:cNvGrpSpPr/>
          <p:nvPr/>
        </p:nvGrpSpPr>
        <p:grpSpPr>
          <a:xfrm>
            <a:off x="1396881" y="1080622"/>
            <a:ext cx="626130" cy="4438806"/>
            <a:chOff x="1161263" y="980788"/>
            <a:chExt cx="626130" cy="4245661"/>
          </a:xfrm>
        </p:grpSpPr>
        <p:sp>
          <p:nvSpPr>
            <p:cNvPr id="3" name="圆角矩形 3">
              <a:extLst>
                <a:ext uri="{FF2B5EF4-FFF2-40B4-BE49-F238E27FC236}">
                  <a16:creationId xmlns:a16="http://schemas.microsoft.com/office/drawing/2014/main" id="{3999CE51-E8B1-44D1-9BE8-3F426437B5C2}"/>
                </a:ext>
              </a:extLst>
            </p:cNvPr>
            <p:cNvSpPr/>
            <p:nvPr/>
          </p:nvSpPr>
          <p:spPr>
            <a:xfrm>
              <a:off x="1161263" y="980788"/>
              <a:ext cx="626130" cy="421715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775D9DA-534B-481D-88E1-03EFD801CFA3}"/>
                </a:ext>
              </a:extLst>
            </p:cNvPr>
            <p:cNvSpPr txBox="1"/>
            <p:nvPr/>
          </p:nvSpPr>
          <p:spPr>
            <a:xfrm>
              <a:off x="1246470" y="1009296"/>
              <a:ext cx="461665" cy="4217153"/>
            </a:xfrm>
            <a:prstGeom prst="rect">
              <a:avLst/>
            </a:prstGeom>
            <a:noFill/>
          </p:spPr>
          <p:txBody>
            <a:bodyPr vert="eaVert" wrap="square" rtlCol="0" anchor="ctr" anchorCtr="0">
              <a:spAutoFit/>
            </a:bodyPr>
            <a:lstStyle/>
            <a:p>
              <a:pPr algn="ctr"/>
              <a:r>
                <a:rPr lang="zh-CN" altLang="en-US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边端网络中通感算融合技术的分布式设计</a:t>
              </a:r>
            </a:p>
          </p:txBody>
        </p:sp>
      </p:grpSp>
      <p:sp>
        <p:nvSpPr>
          <p:cNvPr id="6" name="右箭头 14">
            <a:extLst>
              <a:ext uri="{FF2B5EF4-FFF2-40B4-BE49-F238E27FC236}">
                <a16:creationId xmlns:a16="http://schemas.microsoft.com/office/drawing/2014/main" id="{4621A341-AA79-45BE-81C2-016E577B9B67}"/>
              </a:ext>
            </a:extLst>
          </p:cNvPr>
          <p:cNvSpPr/>
          <p:nvPr/>
        </p:nvSpPr>
        <p:spPr>
          <a:xfrm>
            <a:off x="2023011" y="3062482"/>
            <a:ext cx="492443" cy="4524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324C1F8-E6E0-4B7E-9443-7CE1EB35DE22}"/>
              </a:ext>
            </a:extLst>
          </p:cNvPr>
          <p:cNvGrpSpPr/>
          <p:nvPr/>
        </p:nvGrpSpPr>
        <p:grpSpPr>
          <a:xfrm>
            <a:off x="2654884" y="1512636"/>
            <a:ext cx="3169240" cy="665300"/>
            <a:chOff x="2720562" y="1462166"/>
            <a:chExt cx="3169240" cy="665300"/>
          </a:xfrm>
        </p:grpSpPr>
        <p:sp>
          <p:nvSpPr>
            <p:cNvPr id="7" name="圆角矩形 16">
              <a:extLst>
                <a:ext uri="{FF2B5EF4-FFF2-40B4-BE49-F238E27FC236}">
                  <a16:creationId xmlns:a16="http://schemas.microsoft.com/office/drawing/2014/main" id="{D7699E05-9AB3-4061-9820-D76698E87ACB}"/>
                </a:ext>
              </a:extLst>
            </p:cNvPr>
            <p:cNvSpPr/>
            <p:nvPr/>
          </p:nvSpPr>
          <p:spPr>
            <a:xfrm>
              <a:off x="2720562" y="1462166"/>
              <a:ext cx="3169240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5EC92F-BC58-423D-A881-FF4C3C027DDB}"/>
                </a:ext>
              </a:extLst>
            </p:cNvPr>
            <p:cNvSpPr txBox="1"/>
            <p:nvPr/>
          </p:nvSpPr>
          <p:spPr>
            <a:xfrm>
              <a:off x="2950581" y="1498374"/>
              <a:ext cx="27479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面向大规模机器通信场景的低开销分布式通感融合技术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7C9017A-A2C8-4320-B7CE-28F9C2E17405}"/>
              </a:ext>
            </a:extLst>
          </p:cNvPr>
          <p:cNvGrpSpPr/>
          <p:nvPr/>
        </p:nvGrpSpPr>
        <p:grpSpPr>
          <a:xfrm>
            <a:off x="2654881" y="4346781"/>
            <a:ext cx="3169243" cy="672295"/>
            <a:chOff x="2686152" y="3990851"/>
            <a:chExt cx="3169243" cy="672295"/>
          </a:xfrm>
        </p:grpSpPr>
        <p:sp>
          <p:nvSpPr>
            <p:cNvPr id="9" name="圆角矩形 18">
              <a:extLst>
                <a:ext uri="{FF2B5EF4-FFF2-40B4-BE49-F238E27FC236}">
                  <a16:creationId xmlns:a16="http://schemas.microsoft.com/office/drawing/2014/main" id="{B946C6CF-1965-46F8-BE87-7DB3ABF7D975}"/>
                </a:ext>
              </a:extLst>
            </p:cNvPr>
            <p:cNvSpPr/>
            <p:nvPr/>
          </p:nvSpPr>
          <p:spPr>
            <a:xfrm>
              <a:off x="2686152" y="3990851"/>
              <a:ext cx="3169243" cy="67229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B817FE-83AF-46F4-99BD-F4C7B0CEF3ED}"/>
                </a:ext>
              </a:extLst>
            </p:cNvPr>
            <p:cNvSpPr txBox="1"/>
            <p:nvPr/>
          </p:nvSpPr>
          <p:spPr>
            <a:xfrm>
              <a:off x="2764271" y="4043238"/>
              <a:ext cx="30130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面向分布式学习场景的通感算分布式优化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9D96E90-B298-47FB-BBB0-6BD75BFA6387}"/>
              </a:ext>
            </a:extLst>
          </p:cNvPr>
          <p:cNvGrpSpPr/>
          <p:nvPr/>
        </p:nvGrpSpPr>
        <p:grpSpPr>
          <a:xfrm>
            <a:off x="6704376" y="1235148"/>
            <a:ext cx="3761958" cy="1200329"/>
            <a:chOff x="6767796" y="991019"/>
            <a:chExt cx="3761958" cy="1200329"/>
          </a:xfrm>
        </p:grpSpPr>
        <p:sp>
          <p:nvSpPr>
            <p:cNvPr id="14" name="圆角矩形 28">
              <a:extLst>
                <a:ext uri="{FF2B5EF4-FFF2-40B4-BE49-F238E27FC236}">
                  <a16:creationId xmlns:a16="http://schemas.microsoft.com/office/drawing/2014/main" id="{2232B9BF-BF94-445A-BECD-C67D9A26318E}"/>
                </a:ext>
              </a:extLst>
            </p:cNvPr>
            <p:cNvSpPr/>
            <p:nvPr/>
          </p:nvSpPr>
          <p:spPr>
            <a:xfrm>
              <a:off x="6774155" y="991019"/>
              <a:ext cx="3753972" cy="12003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165190F-72EF-4D4E-80DB-D5600700F139}"/>
                </a:ext>
              </a:extLst>
            </p:cNvPr>
            <p:cNvSpPr txBox="1"/>
            <p:nvPr/>
          </p:nvSpPr>
          <p:spPr>
            <a:xfrm>
              <a:off x="6767796" y="1031563"/>
              <a:ext cx="3761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建立通感一体化普适信号模型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大规模机器通信场景问题建模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ADMM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问题分解、分布式求解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算法收敛性分析、优化求解</a:t>
              </a:r>
            </a:p>
          </p:txBody>
        </p:sp>
      </p:grpSp>
      <p:sp>
        <p:nvSpPr>
          <p:cNvPr id="22" name="下箭头 42">
            <a:extLst>
              <a:ext uri="{FF2B5EF4-FFF2-40B4-BE49-F238E27FC236}">
                <a16:creationId xmlns:a16="http://schemas.microsoft.com/office/drawing/2014/main" id="{AD66A415-611A-4367-AD4A-B1CB790EB025}"/>
              </a:ext>
            </a:extLst>
          </p:cNvPr>
          <p:cNvSpPr/>
          <p:nvPr/>
        </p:nvSpPr>
        <p:spPr>
          <a:xfrm>
            <a:off x="3422240" y="2177934"/>
            <a:ext cx="449814" cy="72996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43">
            <a:extLst>
              <a:ext uri="{FF2B5EF4-FFF2-40B4-BE49-F238E27FC236}">
                <a16:creationId xmlns:a16="http://schemas.microsoft.com/office/drawing/2014/main" id="{07F71150-739C-4ED3-90F1-9CBA86F09025}"/>
              </a:ext>
            </a:extLst>
          </p:cNvPr>
          <p:cNvSpPr/>
          <p:nvPr/>
        </p:nvSpPr>
        <p:spPr>
          <a:xfrm>
            <a:off x="4522584" y="2184424"/>
            <a:ext cx="449814" cy="21493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EF8851D5-A70D-4A18-9F4A-0398A8087787}"/>
              </a:ext>
            </a:extLst>
          </p:cNvPr>
          <p:cNvSpPr/>
          <p:nvPr/>
        </p:nvSpPr>
        <p:spPr>
          <a:xfrm>
            <a:off x="2527993" y="1019985"/>
            <a:ext cx="3423022" cy="4560082"/>
          </a:xfrm>
          <a:prstGeom prst="flowChartProcess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163325B-4711-438F-8BBF-9CE3E5D37510}"/>
              </a:ext>
            </a:extLst>
          </p:cNvPr>
          <p:cNvGrpSpPr/>
          <p:nvPr/>
        </p:nvGrpSpPr>
        <p:grpSpPr>
          <a:xfrm>
            <a:off x="2656246" y="2916110"/>
            <a:ext cx="3169242" cy="692497"/>
            <a:chOff x="2707046" y="2712910"/>
            <a:chExt cx="3169242" cy="692497"/>
          </a:xfrm>
        </p:grpSpPr>
        <p:sp>
          <p:nvSpPr>
            <p:cNvPr id="8" name="圆角矩形 17">
              <a:extLst>
                <a:ext uri="{FF2B5EF4-FFF2-40B4-BE49-F238E27FC236}">
                  <a16:creationId xmlns:a16="http://schemas.microsoft.com/office/drawing/2014/main" id="{099C3624-BE5C-4711-9631-B2809936B776}"/>
                </a:ext>
              </a:extLst>
            </p:cNvPr>
            <p:cNvSpPr/>
            <p:nvPr/>
          </p:nvSpPr>
          <p:spPr>
            <a:xfrm>
              <a:off x="2707046" y="2712910"/>
              <a:ext cx="3169242" cy="69249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1564E8-820A-4BE7-B1D2-44084CEFAEEE}"/>
                </a:ext>
              </a:extLst>
            </p:cNvPr>
            <p:cNvSpPr txBox="1"/>
            <p:nvPr/>
          </p:nvSpPr>
          <p:spPr>
            <a:xfrm>
              <a:off x="2825714" y="2775115"/>
              <a:ext cx="29291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面向计算能力受限场景的边缘网络分布式通算一体技术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BEB4CD-5E72-4C5B-8799-F4B41B77A22C}"/>
              </a:ext>
            </a:extLst>
          </p:cNvPr>
          <p:cNvGrpSpPr/>
          <p:nvPr/>
        </p:nvGrpSpPr>
        <p:grpSpPr>
          <a:xfrm>
            <a:off x="6695108" y="2676298"/>
            <a:ext cx="3812226" cy="1200329"/>
            <a:chOff x="6754535" y="2431815"/>
            <a:chExt cx="3812226" cy="1200329"/>
          </a:xfrm>
        </p:grpSpPr>
        <p:sp>
          <p:nvSpPr>
            <p:cNvPr id="28" name="圆角矩形 28">
              <a:extLst>
                <a:ext uri="{FF2B5EF4-FFF2-40B4-BE49-F238E27FC236}">
                  <a16:creationId xmlns:a16="http://schemas.microsoft.com/office/drawing/2014/main" id="{70CC0FDE-2A72-4BAD-946C-B91E579EE47B}"/>
                </a:ext>
              </a:extLst>
            </p:cNvPr>
            <p:cNvSpPr/>
            <p:nvPr/>
          </p:nvSpPr>
          <p:spPr>
            <a:xfrm>
              <a:off x="6754535" y="2431815"/>
              <a:ext cx="3753972" cy="12003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598514A-0291-4CD0-8810-4DC44303B900}"/>
                </a:ext>
              </a:extLst>
            </p:cNvPr>
            <p:cNvSpPr txBox="1"/>
            <p:nvPr/>
          </p:nvSpPr>
          <p:spPr>
            <a:xfrm>
              <a:off x="6804803" y="2471129"/>
              <a:ext cx="3761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建立通算一体化普适信号模型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通算一体多目标联合优化问题建模</a:t>
              </a:r>
            </a:p>
            <a:p>
              <a:pPr marL="342900" indent="-342900">
                <a:buAutoNum type="arabicPeriod"/>
              </a:pP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ADMM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问题分解、分布式求解</a:t>
              </a:r>
            </a:p>
            <a:p>
              <a:pPr marL="342900" indent="-342900">
                <a:buFontTx/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算法收敛性分析、优化求解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F46E8BF-3EF4-4CB4-8589-81E0012D1A96}"/>
              </a:ext>
            </a:extLst>
          </p:cNvPr>
          <p:cNvGrpSpPr/>
          <p:nvPr/>
        </p:nvGrpSpPr>
        <p:grpSpPr>
          <a:xfrm>
            <a:off x="6695108" y="4158378"/>
            <a:ext cx="3771226" cy="1200329"/>
            <a:chOff x="6745267" y="3873009"/>
            <a:chExt cx="3771226" cy="1200329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7B1C3394-4940-4E2B-9ED3-D10738150FF0}"/>
                </a:ext>
              </a:extLst>
            </p:cNvPr>
            <p:cNvSpPr/>
            <p:nvPr/>
          </p:nvSpPr>
          <p:spPr>
            <a:xfrm>
              <a:off x="6745267" y="3873009"/>
              <a:ext cx="3753972" cy="1200329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BC369A7-A487-4AF7-935C-1E34A861A349}"/>
                </a:ext>
              </a:extLst>
            </p:cNvPr>
            <p:cNvSpPr txBox="1"/>
            <p:nvPr/>
          </p:nvSpPr>
          <p:spPr>
            <a:xfrm>
              <a:off x="6754535" y="3937344"/>
              <a:ext cx="37619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建立通感算一体化普适学习模型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分布式学习问题建模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基于终端调度的数据集构建</a:t>
              </a:r>
            </a:p>
            <a:p>
              <a:pPr marL="342900" indent="-342900"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收敛性分析、优化求解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2762EED-7229-4203-88BC-B87CDE1C4102}"/>
              </a:ext>
            </a:extLst>
          </p:cNvPr>
          <p:cNvSpPr txBox="1"/>
          <p:nvPr/>
        </p:nvSpPr>
        <p:spPr>
          <a:xfrm>
            <a:off x="2527993" y="644163"/>
            <a:ext cx="11010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研究内容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551166D-E383-41F3-8D0B-DFAF432317FE}"/>
              </a:ext>
            </a:extLst>
          </p:cNvPr>
          <p:cNvGrpSpPr/>
          <p:nvPr/>
        </p:nvGrpSpPr>
        <p:grpSpPr>
          <a:xfrm>
            <a:off x="6363499" y="644163"/>
            <a:ext cx="4364669" cy="4935903"/>
            <a:chOff x="6132659" y="633565"/>
            <a:chExt cx="4030516" cy="4560322"/>
          </a:xfrm>
        </p:grpSpPr>
        <p:sp>
          <p:nvSpPr>
            <p:cNvPr id="33" name="流程图: 过程 32">
              <a:extLst>
                <a:ext uri="{FF2B5EF4-FFF2-40B4-BE49-F238E27FC236}">
                  <a16:creationId xmlns:a16="http://schemas.microsoft.com/office/drawing/2014/main" id="{9ADC83F4-F3CA-4BC7-BBC5-A404114DE7BC}"/>
                </a:ext>
              </a:extLst>
            </p:cNvPr>
            <p:cNvSpPr/>
            <p:nvPr/>
          </p:nvSpPr>
          <p:spPr>
            <a:xfrm>
              <a:off x="6132659" y="980789"/>
              <a:ext cx="4030516" cy="4213098"/>
            </a:xfrm>
            <a:prstGeom prst="flowChartProcess">
              <a:avLst/>
            </a:prstGeom>
            <a:noFill/>
            <a:ln w="190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3F15703-8C6B-4FBC-9C65-E64879618D72}"/>
                </a:ext>
              </a:extLst>
            </p:cNvPr>
            <p:cNvSpPr txBox="1"/>
            <p:nvPr/>
          </p:nvSpPr>
          <p:spPr>
            <a:xfrm>
              <a:off x="6132659" y="633565"/>
              <a:ext cx="1016738" cy="34122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技术步骤</a:t>
              </a:r>
            </a:p>
          </p:txBody>
        </p:sp>
      </p:grpSp>
      <p:sp>
        <p:nvSpPr>
          <p:cNvPr id="42" name="右箭头 14">
            <a:extLst>
              <a:ext uri="{FF2B5EF4-FFF2-40B4-BE49-F238E27FC236}">
                <a16:creationId xmlns:a16="http://schemas.microsoft.com/office/drawing/2014/main" id="{7A53403D-F250-4152-A139-E8E34A6D5403}"/>
              </a:ext>
            </a:extLst>
          </p:cNvPr>
          <p:cNvSpPr/>
          <p:nvPr/>
        </p:nvSpPr>
        <p:spPr>
          <a:xfrm>
            <a:off x="5839048" y="1654893"/>
            <a:ext cx="856059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14">
            <a:extLst>
              <a:ext uri="{FF2B5EF4-FFF2-40B4-BE49-F238E27FC236}">
                <a16:creationId xmlns:a16="http://schemas.microsoft.com/office/drawing/2014/main" id="{0350500C-72A4-4C18-A6CB-BEABF19D25C8}"/>
              </a:ext>
            </a:extLst>
          </p:cNvPr>
          <p:cNvSpPr/>
          <p:nvPr/>
        </p:nvSpPr>
        <p:spPr>
          <a:xfrm>
            <a:off x="5839048" y="3062483"/>
            <a:ext cx="856059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14">
            <a:extLst>
              <a:ext uri="{FF2B5EF4-FFF2-40B4-BE49-F238E27FC236}">
                <a16:creationId xmlns:a16="http://schemas.microsoft.com/office/drawing/2014/main" id="{7ABE0528-4E29-4E3C-9E53-3C2CC4C22017}"/>
              </a:ext>
            </a:extLst>
          </p:cNvPr>
          <p:cNvSpPr/>
          <p:nvPr/>
        </p:nvSpPr>
        <p:spPr>
          <a:xfrm>
            <a:off x="5842445" y="4483052"/>
            <a:ext cx="850147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95DE1BD-9053-45D9-9CDE-486F7438470A}"/>
              </a:ext>
            </a:extLst>
          </p:cNvPr>
          <p:cNvGrpSpPr/>
          <p:nvPr/>
        </p:nvGrpSpPr>
        <p:grpSpPr>
          <a:xfrm>
            <a:off x="6240987" y="5600951"/>
            <a:ext cx="4517868" cy="595188"/>
            <a:chOff x="6210300" y="5586555"/>
            <a:chExt cx="4517868" cy="595188"/>
          </a:xfrm>
        </p:grpSpPr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7922AE8C-15F9-4729-ACF2-6415A627F8BF}"/>
                </a:ext>
              </a:extLst>
            </p:cNvPr>
            <p:cNvSpPr/>
            <p:nvPr/>
          </p:nvSpPr>
          <p:spPr>
            <a:xfrm>
              <a:off x="6210300" y="5586555"/>
              <a:ext cx="4517868" cy="595188"/>
            </a:xfrm>
            <a:prstGeom prst="parallelogram">
              <a:avLst/>
            </a:prstGeom>
            <a:solidFill>
              <a:srgbClr val="FFFF99">
                <a:alpha val="14902"/>
              </a:srgb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CF4AD30-5BAD-4E12-87DC-A2838D1D307B}"/>
                </a:ext>
              </a:extLst>
            </p:cNvPr>
            <p:cNvSpPr txBox="1"/>
            <p:nvPr/>
          </p:nvSpPr>
          <p:spPr>
            <a:xfrm>
              <a:off x="6591879" y="5690397"/>
              <a:ext cx="38990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分布式优化方法、分布式机器学习等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下箭头 42">
            <a:extLst>
              <a:ext uri="{FF2B5EF4-FFF2-40B4-BE49-F238E27FC236}">
                <a16:creationId xmlns:a16="http://schemas.microsoft.com/office/drawing/2014/main" id="{7C939BB5-B9D7-48C0-A78C-890B09D4E002}"/>
              </a:ext>
            </a:extLst>
          </p:cNvPr>
          <p:cNvSpPr/>
          <p:nvPr/>
        </p:nvSpPr>
        <p:spPr>
          <a:xfrm>
            <a:off x="3404118" y="3610326"/>
            <a:ext cx="449814" cy="72996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3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031B6D-C5FC-457F-948A-0BD3C982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504" y="511662"/>
            <a:ext cx="5640875" cy="57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: 圆角 49"/>
          <p:cNvSpPr/>
          <p:nvPr/>
        </p:nvSpPr>
        <p:spPr>
          <a:xfrm>
            <a:off x="2968420" y="621068"/>
            <a:ext cx="6414188" cy="5533534"/>
          </a:xfrm>
          <a:prstGeom prst="roundRect">
            <a:avLst>
              <a:gd name="adj" fmla="val 1357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214425" y="-473580"/>
            <a:ext cx="6002714" cy="646331"/>
            <a:chOff x="1161263" y="368150"/>
            <a:chExt cx="626130" cy="5499463"/>
          </a:xfrm>
          <a:noFill/>
        </p:grpSpPr>
        <p:sp>
          <p:nvSpPr>
            <p:cNvPr id="3" name="圆角矩形 3"/>
            <p:cNvSpPr/>
            <p:nvPr/>
          </p:nvSpPr>
          <p:spPr>
            <a:xfrm>
              <a:off x="1161263" y="980788"/>
              <a:ext cx="626130" cy="4217153"/>
            </a:xfrm>
            <a:prstGeom prst="roundRect">
              <a:avLst/>
            </a:pr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75887" y="368150"/>
              <a:ext cx="600624" cy="5499463"/>
            </a:xfrm>
            <a:prstGeom prst="rect">
              <a:avLst/>
            </a:prstGeom>
            <a:grpFill/>
          </p:spPr>
          <p:txBody>
            <a:bodyPr vert="horz" wrap="square" rtlCol="0" anchor="ctr" anchorCtr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面向计算能力受限场景的边缘网络分布式通算一体技术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49176" y="1243786"/>
            <a:ext cx="4046943" cy="665301"/>
            <a:chOff x="2710227" y="1462166"/>
            <a:chExt cx="2927611" cy="665301"/>
          </a:xfrm>
        </p:grpSpPr>
        <p:sp>
          <p:nvSpPr>
            <p:cNvPr id="7" name="圆角矩形 16"/>
            <p:cNvSpPr/>
            <p:nvPr/>
          </p:nvSpPr>
          <p:spPr>
            <a:xfrm>
              <a:off x="2720562" y="1462166"/>
              <a:ext cx="2917276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10227" y="1481136"/>
              <a:ext cx="28150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1.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目标函数：</a:t>
              </a:r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MIMO-OFDM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通算一体多目标联合优化系统总体时延</a:t>
              </a:r>
            </a:p>
          </p:txBody>
        </p:sp>
      </p:grpSp>
      <p:sp>
        <p:nvSpPr>
          <p:cNvPr id="17" name="流程图: 过程 16"/>
          <p:cNvSpPr/>
          <p:nvPr/>
        </p:nvSpPr>
        <p:spPr>
          <a:xfrm>
            <a:off x="3353605" y="1168273"/>
            <a:ext cx="4613094" cy="2545238"/>
          </a:xfrm>
          <a:prstGeom prst="flowChartProcess">
            <a:avLst/>
          </a:prstGeom>
          <a:noFill/>
          <a:ln w="1905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46252" y="798939"/>
            <a:ext cx="1101032" cy="369332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问题建模</a:t>
            </a:r>
          </a:p>
        </p:txBody>
      </p:sp>
      <p:sp>
        <p:nvSpPr>
          <p:cNvPr id="29" name="流程图: 过程 28"/>
          <p:cNvSpPr/>
          <p:nvPr/>
        </p:nvSpPr>
        <p:spPr>
          <a:xfrm>
            <a:off x="3341066" y="4251774"/>
            <a:ext cx="4625633" cy="1775954"/>
          </a:xfrm>
          <a:prstGeom prst="flowChartProcess">
            <a:avLst/>
          </a:prstGeom>
          <a:noFill/>
          <a:ln w="1905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32128" y="3841656"/>
            <a:ext cx="1131936" cy="39600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算法求解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563463" y="2106210"/>
            <a:ext cx="4067429" cy="674049"/>
            <a:chOff x="2720562" y="1462166"/>
            <a:chExt cx="3196566" cy="674049"/>
          </a:xfrm>
        </p:grpSpPr>
        <p:sp>
          <p:nvSpPr>
            <p:cNvPr id="39" name="圆角矩形 16"/>
            <p:cNvSpPr/>
            <p:nvPr/>
          </p:nvSpPr>
          <p:spPr>
            <a:xfrm>
              <a:off x="2720562" y="1462166"/>
              <a:ext cx="3169240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747888" y="1489884"/>
              <a:ext cx="3169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2.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约束条件：边缘基站算力、终端设备功率、资源分配、用户调度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04763" y="2935689"/>
            <a:ext cx="4091357" cy="665300"/>
            <a:chOff x="2674430" y="1462166"/>
            <a:chExt cx="3215372" cy="665300"/>
          </a:xfrm>
        </p:grpSpPr>
        <p:sp>
          <p:nvSpPr>
            <p:cNvPr id="42" name="圆角矩形 16"/>
            <p:cNvSpPr/>
            <p:nvPr/>
          </p:nvSpPr>
          <p:spPr>
            <a:xfrm>
              <a:off x="2720562" y="1462166"/>
              <a:ext cx="3169240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674430" y="1471650"/>
              <a:ext cx="314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优化变量：终端设备功率、基站连接、资源分配、任务卸载决策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501204" y="4382219"/>
            <a:ext cx="4094915" cy="671504"/>
            <a:chOff x="2674474" y="1462166"/>
            <a:chExt cx="3215328" cy="671504"/>
          </a:xfrm>
        </p:grpSpPr>
        <p:sp>
          <p:nvSpPr>
            <p:cNvPr id="45" name="圆角矩形 16"/>
            <p:cNvSpPr/>
            <p:nvPr/>
          </p:nvSpPr>
          <p:spPr>
            <a:xfrm>
              <a:off x="2720562" y="1462166"/>
              <a:ext cx="3169240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674474" y="1487339"/>
              <a:ext cx="31420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1.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引入辅助变量：耦合不等式约束转换为耦合等式约束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522286" y="5190373"/>
            <a:ext cx="4073832" cy="665300"/>
            <a:chOff x="2678570" y="1462166"/>
            <a:chExt cx="3196486" cy="665300"/>
          </a:xfrm>
        </p:grpSpPr>
        <p:sp>
          <p:nvSpPr>
            <p:cNvPr id="48" name="圆角矩形 16"/>
            <p:cNvSpPr/>
            <p:nvPr/>
          </p:nvSpPr>
          <p:spPr>
            <a:xfrm>
              <a:off x="2720562" y="1462166"/>
              <a:ext cx="3154494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678570" y="1481135"/>
              <a:ext cx="3141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2.ADMM</a:t>
              </a:r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：构建增广拉格朗日函数，依次更新多优化变量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464111" y="1987718"/>
            <a:ext cx="626130" cy="3226537"/>
            <a:chOff x="1161263" y="980788"/>
            <a:chExt cx="626130" cy="421715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2" name="圆角矩形 3"/>
            <p:cNvSpPr/>
            <p:nvPr/>
          </p:nvSpPr>
          <p:spPr>
            <a:xfrm>
              <a:off x="1161263" y="980788"/>
              <a:ext cx="626130" cy="421715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35377" y="1102376"/>
              <a:ext cx="461665" cy="3973976"/>
            </a:xfrm>
            <a:prstGeom prst="rect">
              <a:avLst/>
            </a:prstGeom>
            <a:grpFill/>
            <a:ln>
              <a:noFill/>
            </a:ln>
          </p:spPr>
          <p:txBody>
            <a:bodyPr vert="eaVert" wrap="square" rtlCol="0" anchor="ctr" anchorCtr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收敛性分析</a:t>
              </a:r>
            </a:p>
          </p:txBody>
        </p:sp>
      </p:grpSp>
      <p:sp>
        <p:nvSpPr>
          <p:cNvPr id="54" name="箭头: 右 53"/>
          <p:cNvSpPr/>
          <p:nvPr/>
        </p:nvSpPr>
        <p:spPr>
          <a:xfrm>
            <a:off x="7966699" y="2216445"/>
            <a:ext cx="490059" cy="53609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/>
          <p:cNvSpPr/>
          <p:nvPr/>
        </p:nvSpPr>
        <p:spPr>
          <a:xfrm>
            <a:off x="7975943" y="4603653"/>
            <a:ext cx="490059" cy="53609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4593702" y="6701807"/>
            <a:ext cx="3213626" cy="521203"/>
            <a:chOff x="1161263" y="980788"/>
            <a:chExt cx="626130" cy="4217153"/>
          </a:xfrm>
        </p:grpSpPr>
        <p:sp>
          <p:nvSpPr>
            <p:cNvPr id="58" name="圆角矩形 3"/>
            <p:cNvSpPr/>
            <p:nvPr/>
          </p:nvSpPr>
          <p:spPr>
            <a:xfrm>
              <a:off x="1161263" y="980788"/>
              <a:ext cx="626130" cy="421715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246470" y="1611567"/>
              <a:ext cx="461665" cy="301261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高效分布式通算技术</a:t>
              </a:r>
            </a:p>
          </p:txBody>
        </p:sp>
      </p:grpSp>
      <p:sp>
        <p:nvSpPr>
          <p:cNvPr id="9" name="箭头: 下 8">
            <a:extLst>
              <a:ext uri="{FF2B5EF4-FFF2-40B4-BE49-F238E27FC236}">
                <a16:creationId xmlns:a16="http://schemas.microsoft.com/office/drawing/2014/main" id="{38C6142C-7560-DFA5-EE0C-919372DC75D9}"/>
              </a:ext>
            </a:extLst>
          </p:cNvPr>
          <p:cNvSpPr/>
          <p:nvPr/>
        </p:nvSpPr>
        <p:spPr>
          <a:xfrm>
            <a:off x="5983947" y="87832"/>
            <a:ext cx="433137" cy="521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38831D7-3E4C-D324-2874-73CD56886508}"/>
              </a:ext>
            </a:extLst>
          </p:cNvPr>
          <p:cNvSpPr/>
          <p:nvPr/>
        </p:nvSpPr>
        <p:spPr>
          <a:xfrm>
            <a:off x="5983947" y="6163132"/>
            <a:ext cx="433137" cy="521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982490" y="2470422"/>
            <a:ext cx="2771557" cy="69532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2489" y="2633418"/>
            <a:ext cx="277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终端设备感知、采集数据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982490" y="3431956"/>
            <a:ext cx="2771557" cy="69532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56350" y="3480950"/>
            <a:ext cx="262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基于终端调度构建低异质性数据集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5663157" y="2433947"/>
            <a:ext cx="2771557" cy="69532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37017" y="2482941"/>
            <a:ext cx="262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边缘基站基于已知数据训练、更新本地模型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5663157" y="3395481"/>
            <a:ext cx="2771557" cy="695325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37017" y="3444475"/>
            <a:ext cx="262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云服务器融合本地模型训练、更新全局模型</a:t>
            </a:r>
          </a:p>
        </p:txBody>
      </p:sp>
      <p:cxnSp>
        <p:nvCxnSpPr>
          <p:cNvPr id="13" name="直接箭头连接符 12"/>
          <p:cNvCxnSpPr>
            <a:stCxn id="2" idx="2"/>
            <a:endCxn id="4" idx="0"/>
          </p:cNvCxnSpPr>
          <p:nvPr/>
        </p:nvCxnSpPr>
        <p:spPr>
          <a:xfrm>
            <a:off x="2368269" y="3165747"/>
            <a:ext cx="0" cy="266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边形 13"/>
          <p:cNvSpPr/>
          <p:nvPr/>
        </p:nvSpPr>
        <p:spPr>
          <a:xfrm>
            <a:off x="9018834" y="2916569"/>
            <a:ext cx="1555083" cy="690757"/>
          </a:xfrm>
          <a:prstGeom prst="hexagon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121958" y="3077281"/>
            <a:ext cx="134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收敛性分析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47097" y="3397362"/>
            <a:ext cx="134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数据传输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048936" y="3129272"/>
            <a:ext cx="0" cy="266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542611" y="2342848"/>
            <a:ext cx="3393650" cy="1869394"/>
          </a:xfrm>
          <a:prstGeom prst="roundRect">
            <a:avLst>
              <a:gd name="adj" fmla="val 4308"/>
            </a:avLst>
          </a:prstGeom>
          <a:noFill/>
          <a:ln w="19050" cmpd="sng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11148" y="2885619"/>
            <a:ext cx="47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感知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140379" y="2796415"/>
            <a:ext cx="72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通信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5223278" y="2342848"/>
            <a:ext cx="3393650" cy="1869394"/>
          </a:xfrm>
          <a:prstGeom prst="roundRect">
            <a:avLst>
              <a:gd name="adj" fmla="val 4308"/>
            </a:avLst>
          </a:prstGeom>
          <a:noFill/>
          <a:ln w="19050" cmpd="sng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191815" y="2701796"/>
            <a:ext cx="47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计算学习</a:t>
            </a:r>
          </a:p>
        </p:txBody>
      </p:sp>
      <p:sp>
        <p:nvSpPr>
          <p:cNvPr id="18" name="箭头: 下 17"/>
          <p:cNvSpPr/>
          <p:nvPr/>
        </p:nvSpPr>
        <p:spPr>
          <a:xfrm rot="16200000">
            <a:off x="4372052" y="2783086"/>
            <a:ext cx="436129" cy="959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0511718" y="2892615"/>
            <a:ext cx="4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否</a:t>
            </a:r>
          </a:p>
        </p:txBody>
      </p:sp>
      <p:cxnSp>
        <p:nvCxnSpPr>
          <p:cNvPr id="32" name="直接箭头连接符 31"/>
          <p:cNvCxnSpPr>
            <a:stCxn id="25" idx="3"/>
          </p:cNvCxnSpPr>
          <p:nvPr/>
        </p:nvCxnSpPr>
        <p:spPr>
          <a:xfrm>
            <a:off x="8616928" y="3277545"/>
            <a:ext cx="4019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/>
          <p:cNvCxnSpPr>
            <a:cxnSpLocks/>
          </p:cNvCxnSpPr>
          <p:nvPr/>
        </p:nvCxnSpPr>
        <p:spPr>
          <a:xfrm flipH="1" flipV="1">
            <a:off x="7034454" y="2342848"/>
            <a:ext cx="3539464" cy="919100"/>
          </a:xfrm>
          <a:prstGeom prst="bentConnector4">
            <a:avLst>
              <a:gd name="adj1" fmla="val -11842"/>
              <a:gd name="adj2" fmla="val 1331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椭圆 55">
            <a:extLst>
              <a:ext uri="{FF2B5EF4-FFF2-40B4-BE49-F238E27FC236}">
                <a16:creationId xmlns:a16="http://schemas.microsoft.com/office/drawing/2014/main" id="{524293CA-3E86-4685-A6B7-75E4C14A2B0A}"/>
              </a:ext>
            </a:extLst>
          </p:cNvPr>
          <p:cNvSpPr/>
          <p:nvPr/>
        </p:nvSpPr>
        <p:spPr>
          <a:xfrm>
            <a:off x="1073696" y="2872404"/>
            <a:ext cx="4790927" cy="1557323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54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C5893E2-7ECC-44F3-85FF-E9508460D057}"/>
              </a:ext>
            </a:extLst>
          </p:cNvPr>
          <p:cNvSpPr/>
          <p:nvPr/>
        </p:nvSpPr>
        <p:spPr>
          <a:xfrm>
            <a:off x="4848831" y="2920788"/>
            <a:ext cx="4755030" cy="1557323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4AF9D24D-1577-430D-92D6-DCFDF4AF2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7653" y="3306549"/>
            <a:ext cx="388073" cy="38807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11034EF0-FFBE-45B3-AC47-840FDBB08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7704" y="3402057"/>
            <a:ext cx="388073" cy="388073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ED39F9B-57A4-44CB-8C45-974E670C3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29" y="3505261"/>
            <a:ext cx="352033" cy="352033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F4CECC27-8E4C-44F6-B518-FA927299A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10" y="3557602"/>
            <a:ext cx="455655" cy="455655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556C2FF9-EFEC-42BC-84C7-F8B9D24160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17" y="3300412"/>
            <a:ext cx="455655" cy="45565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E476D33-FD06-4917-8AB3-ADF36D36C3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89" y="3528240"/>
            <a:ext cx="580312" cy="580312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E1EE6916-88D2-4B95-8462-FB272D64017C}"/>
              </a:ext>
            </a:extLst>
          </p:cNvPr>
          <p:cNvGrpSpPr/>
          <p:nvPr/>
        </p:nvGrpSpPr>
        <p:grpSpPr>
          <a:xfrm>
            <a:off x="8226803" y="3550614"/>
            <a:ext cx="895369" cy="348300"/>
            <a:chOff x="6594349" y="5855367"/>
            <a:chExt cx="1248125" cy="485523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77E6F32-6B01-45A6-AF59-CDBF5AA9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349" y="5855367"/>
              <a:ext cx="704131" cy="449924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6703D05-73A9-4542-9383-8B10F9F1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692" y="5865108"/>
              <a:ext cx="475782" cy="475782"/>
            </a:xfrm>
            <a:prstGeom prst="rect">
              <a:avLst/>
            </a:prstGeom>
          </p:spPr>
        </p:pic>
      </p:grp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C98565CF-56F0-45AC-86B9-A2F63B7F7230}"/>
              </a:ext>
            </a:extLst>
          </p:cNvPr>
          <p:cNvSpPr/>
          <p:nvPr/>
        </p:nvSpPr>
        <p:spPr>
          <a:xfrm>
            <a:off x="2360154" y="2482258"/>
            <a:ext cx="680574" cy="769989"/>
          </a:xfrm>
          <a:custGeom>
            <a:avLst/>
            <a:gdLst>
              <a:gd name="connsiteX0" fmla="*/ 0 w 197963"/>
              <a:gd name="connsiteY0" fmla="*/ 904973 h 904973"/>
              <a:gd name="connsiteX1" fmla="*/ 84841 w 197963"/>
              <a:gd name="connsiteY1" fmla="*/ 348792 h 904973"/>
              <a:gd name="connsiteX2" fmla="*/ 197963 w 197963"/>
              <a:gd name="connsiteY2" fmla="*/ 0 h 90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63" h="904973">
                <a:moveTo>
                  <a:pt x="0" y="904973"/>
                </a:moveTo>
                <a:cubicBezTo>
                  <a:pt x="25923" y="702297"/>
                  <a:pt x="51847" y="499621"/>
                  <a:pt x="84841" y="348792"/>
                </a:cubicBezTo>
                <a:cubicBezTo>
                  <a:pt x="117835" y="197963"/>
                  <a:pt x="196392" y="15711"/>
                  <a:pt x="197963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59592C5E-197D-4703-A5AB-240123B67EC6}"/>
              </a:ext>
            </a:extLst>
          </p:cNvPr>
          <p:cNvSpPr/>
          <p:nvPr/>
        </p:nvSpPr>
        <p:spPr>
          <a:xfrm>
            <a:off x="3190424" y="2458682"/>
            <a:ext cx="112281" cy="928165"/>
          </a:xfrm>
          <a:custGeom>
            <a:avLst/>
            <a:gdLst>
              <a:gd name="connsiteX0" fmla="*/ 179109 w 179109"/>
              <a:gd name="connsiteY0" fmla="*/ 735291 h 735291"/>
              <a:gd name="connsiteX1" fmla="*/ 103695 w 179109"/>
              <a:gd name="connsiteY1" fmla="*/ 263950 h 735291"/>
              <a:gd name="connsiteX2" fmla="*/ 0 w 179109"/>
              <a:gd name="connsiteY2" fmla="*/ 0 h 73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109" h="735291">
                <a:moveTo>
                  <a:pt x="179109" y="735291"/>
                </a:moveTo>
                <a:cubicBezTo>
                  <a:pt x="156327" y="560894"/>
                  <a:pt x="133546" y="386498"/>
                  <a:pt x="103695" y="263950"/>
                </a:cubicBezTo>
                <a:cubicBezTo>
                  <a:pt x="73843" y="141401"/>
                  <a:pt x="36921" y="70700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ECB15B-3914-403C-9F3A-152FB2F35DEA}"/>
              </a:ext>
            </a:extLst>
          </p:cNvPr>
          <p:cNvSpPr/>
          <p:nvPr/>
        </p:nvSpPr>
        <p:spPr>
          <a:xfrm>
            <a:off x="3524826" y="2502506"/>
            <a:ext cx="646722" cy="997505"/>
          </a:xfrm>
          <a:custGeom>
            <a:avLst/>
            <a:gdLst>
              <a:gd name="connsiteX0" fmla="*/ 348792 w 348792"/>
              <a:gd name="connsiteY0" fmla="*/ 1159496 h 1159496"/>
              <a:gd name="connsiteX1" fmla="*/ 160256 w 348792"/>
              <a:gd name="connsiteY1" fmla="*/ 245096 h 1159496"/>
              <a:gd name="connsiteX2" fmla="*/ 0 w 348792"/>
              <a:gd name="connsiteY2" fmla="*/ 0 h 115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792" h="1159496">
                <a:moveTo>
                  <a:pt x="348792" y="1159496"/>
                </a:moveTo>
                <a:cubicBezTo>
                  <a:pt x="283590" y="798920"/>
                  <a:pt x="218388" y="438345"/>
                  <a:pt x="160256" y="245096"/>
                </a:cubicBezTo>
                <a:cubicBezTo>
                  <a:pt x="102124" y="51847"/>
                  <a:pt x="51062" y="25923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64DB593-D7A9-4303-8CCF-62C1CEDD934D}"/>
              </a:ext>
            </a:extLst>
          </p:cNvPr>
          <p:cNvSpPr/>
          <p:nvPr/>
        </p:nvSpPr>
        <p:spPr>
          <a:xfrm>
            <a:off x="3841117" y="2482258"/>
            <a:ext cx="1405957" cy="845403"/>
          </a:xfrm>
          <a:custGeom>
            <a:avLst/>
            <a:gdLst>
              <a:gd name="connsiteX0" fmla="*/ 914400 w 914400"/>
              <a:gd name="connsiteY0" fmla="*/ 886119 h 886119"/>
              <a:gd name="connsiteX1" fmla="*/ 273377 w 914400"/>
              <a:gd name="connsiteY1" fmla="*/ 188536 h 886119"/>
              <a:gd name="connsiteX2" fmla="*/ 0 w 914400"/>
              <a:gd name="connsiteY2" fmla="*/ 0 h 88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886119">
                <a:moveTo>
                  <a:pt x="914400" y="886119"/>
                </a:moveTo>
                <a:cubicBezTo>
                  <a:pt x="670088" y="611170"/>
                  <a:pt x="425777" y="336222"/>
                  <a:pt x="273377" y="188536"/>
                </a:cubicBezTo>
                <a:cubicBezTo>
                  <a:pt x="120977" y="40849"/>
                  <a:pt x="60488" y="20424"/>
                  <a:pt x="0" y="0"/>
                </a:cubicBezTo>
              </a:path>
            </a:pathLst>
          </a:custGeom>
          <a:noFill/>
          <a:ln w="38100" cmpd="dbl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2727A735-DD2A-4F93-8C55-6C853691B36A}"/>
              </a:ext>
            </a:extLst>
          </p:cNvPr>
          <p:cNvSpPr/>
          <p:nvPr/>
        </p:nvSpPr>
        <p:spPr>
          <a:xfrm>
            <a:off x="5558600" y="2482258"/>
            <a:ext cx="844435" cy="886119"/>
          </a:xfrm>
          <a:custGeom>
            <a:avLst/>
            <a:gdLst>
              <a:gd name="connsiteX0" fmla="*/ 0 w 556181"/>
              <a:gd name="connsiteY0" fmla="*/ 867266 h 867266"/>
              <a:gd name="connsiteX1" fmla="*/ 348791 w 556181"/>
              <a:gd name="connsiteY1" fmla="*/ 216816 h 867266"/>
              <a:gd name="connsiteX2" fmla="*/ 556181 w 556181"/>
              <a:gd name="connsiteY2" fmla="*/ 0 h 86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181" h="867266">
                <a:moveTo>
                  <a:pt x="0" y="867266"/>
                </a:moveTo>
                <a:cubicBezTo>
                  <a:pt x="128047" y="614313"/>
                  <a:pt x="256094" y="361360"/>
                  <a:pt x="348791" y="216816"/>
                </a:cubicBezTo>
                <a:cubicBezTo>
                  <a:pt x="441488" y="72272"/>
                  <a:pt x="498834" y="36136"/>
                  <a:pt x="556181" y="0"/>
                </a:cubicBezTo>
              </a:path>
            </a:pathLst>
          </a:custGeom>
          <a:noFill/>
          <a:ln w="38100" cmpd="dbl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任意多边形: 形状 133">
            <a:extLst>
              <a:ext uri="{FF2B5EF4-FFF2-40B4-BE49-F238E27FC236}">
                <a16:creationId xmlns:a16="http://schemas.microsoft.com/office/drawing/2014/main" id="{EE9FA5ED-4C7D-4EBB-B5FA-E7F09FA7FE64}"/>
              </a:ext>
            </a:extLst>
          </p:cNvPr>
          <p:cNvSpPr/>
          <p:nvPr/>
        </p:nvSpPr>
        <p:spPr>
          <a:xfrm>
            <a:off x="6617118" y="2441542"/>
            <a:ext cx="47134" cy="1046375"/>
          </a:xfrm>
          <a:custGeom>
            <a:avLst/>
            <a:gdLst>
              <a:gd name="connsiteX0" fmla="*/ 0 w 47134"/>
              <a:gd name="connsiteY0" fmla="*/ 1046375 h 1046375"/>
              <a:gd name="connsiteX1" fmla="*/ 9427 w 47134"/>
              <a:gd name="connsiteY1" fmla="*/ 292231 h 1046375"/>
              <a:gd name="connsiteX2" fmla="*/ 47134 w 47134"/>
              <a:gd name="connsiteY2" fmla="*/ 0 h 104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34" h="1046375">
                <a:moveTo>
                  <a:pt x="0" y="1046375"/>
                </a:moveTo>
                <a:cubicBezTo>
                  <a:pt x="785" y="756501"/>
                  <a:pt x="1571" y="466627"/>
                  <a:pt x="9427" y="292231"/>
                </a:cubicBezTo>
                <a:cubicBezTo>
                  <a:pt x="17283" y="117835"/>
                  <a:pt x="32208" y="58917"/>
                  <a:pt x="47134" y="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D64F822D-425F-4247-80A8-C5D8E840105E}"/>
              </a:ext>
            </a:extLst>
          </p:cNvPr>
          <p:cNvSpPr/>
          <p:nvPr/>
        </p:nvSpPr>
        <p:spPr>
          <a:xfrm>
            <a:off x="6878335" y="2458894"/>
            <a:ext cx="580312" cy="790915"/>
          </a:xfrm>
          <a:custGeom>
            <a:avLst/>
            <a:gdLst>
              <a:gd name="connsiteX0" fmla="*/ 342098 w 342098"/>
              <a:gd name="connsiteY0" fmla="*/ 576536 h 576536"/>
              <a:gd name="connsiteX1" fmla="*/ 153562 w 342098"/>
              <a:gd name="connsiteY1" fmla="*/ 171183 h 576536"/>
              <a:gd name="connsiteX2" fmla="*/ 2733 w 342098"/>
              <a:gd name="connsiteY2" fmla="*/ 1501 h 57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098" h="576536">
                <a:moveTo>
                  <a:pt x="342098" y="576536"/>
                </a:moveTo>
                <a:cubicBezTo>
                  <a:pt x="276110" y="421779"/>
                  <a:pt x="210123" y="267022"/>
                  <a:pt x="153562" y="171183"/>
                </a:cubicBezTo>
                <a:cubicBezTo>
                  <a:pt x="97001" y="75344"/>
                  <a:pt x="-19263" y="-12639"/>
                  <a:pt x="2733" y="1501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04F4A4CC-4386-4D1C-9ECE-8ABDFEC5D47A}"/>
              </a:ext>
            </a:extLst>
          </p:cNvPr>
          <p:cNvCxnSpPr>
            <a:cxnSpLocks/>
          </p:cNvCxnSpPr>
          <p:nvPr/>
        </p:nvCxnSpPr>
        <p:spPr>
          <a:xfrm flipV="1">
            <a:off x="5347036" y="3866118"/>
            <a:ext cx="0" cy="6360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3B2AC04-7756-46D7-9CCB-EB92F42478D6}"/>
              </a:ext>
            </a:extLst>
          </p:cNvPr>
          <p:cNvSpPr/>
          <p:nvPr/>
        </p:nvSpPr>
        <p:spPr>
          <a:xfrm>
            <a:off x="7143447" y="2453640"/>
            <a:ext cx="1428785" cy="1046372"/>
          </a:xfrm>
          <a:custGeom>
            <a:avLst/>
            <a:gdLst>
              <a:gd name="connsiteX0" fmla="*/ 609600 w 609600"/>
              <a:gd name="connsiteY0" fmla="*/ 1089660 h 1089660"/>
              <a:gd name="connsiteX1" fmla="*/ 335280 w 609600"/>
              <a:gd name="connsiteY1" fmla="*/ 251460 h 1089660"/>
              <a:gd name="connsiteX2" fmla="*/ 0 w 609600"/>
              <a:gd name="connsiteY2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1089660">
                <a:moveTo>
                  <a:pt x="609600" y="1089660"/>
                </a:moveTo>
                <a:cubicBezTo>
                  <a:pt x="523240" y="761365"/>
                  <a:pt x="436880" y="433070"/>
                  <a:pt x="335280" y="251460"/>
                </a:cubicBezTo>
                <a:cubicBezTo>
                  <a:pt x="233680" y="69850"/>
                  <a:pt x="116840" y="34925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BFBE81-11B2-46DC-AF2D-F98B80C17BD5}"/>
              </a:ext>
            </a:extLst>
          </p:cNvPr>
          <p:cNvGrpSpPr/>
          <p:nvPr/>
        </p:nvGrpSpPr>
        <p:grpSpPr>
          <a:xfrm>
            <a:off x="7654403" y="1687022"/>
            <a:ext cx="1949458" cy="707534"/>
            <a:chOff x="7075238" y="814340"/>
            <a:chExt cx="1949458" cy="707534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2BBC1729-5708-4F12-AFF5-BE667AD3C44B}"/>
                </a:ext>
              </a:extLst>
            </p:cNvPr>
            <p:cNvCxnSpPr/>
            <p:nvPr/>
          </p:nvCxnSpPr>
          <p:spPr>
            <a:xfrm>
              <a:off x="7075238" y="1014329"/>
              <a:ext cx="537328" cy="0"/>
            </a:xfrm>
            <a:prstGeom prst="straightConnector1">
              <a:avLst/>
            </a:prstGeom>
            <a:ln w="508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8EEFE0F2-851A-4DDD-BAB2-4FF5B2B480D5}"/>
                </a:ext>
              </a:extLst>
            </p:cNvPr>
            <p:cNvCxnSpPr/>
            <p:nvPr/>
          </p:nvCxnSpPr>
          <p:spPr>
            <a:xfrm>
              <a:off x="7075238" y="1344268"/>
              <a:ext cx="537328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5297D393-8647-4042-A141-0D233AC2D241}"/>
                </a:ext>
              </a:extLst>
            </p:cNvPr>
            <p:cNvSpPr txBox="1"/>
            <p:nvPr/>
          </p:nvSpPr>
          <p:spPr>
            <a:xfrm>
              <a:off x="7664802" y="845118"/>
              <a:ext cx="1269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构成数据集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9D6E1D5-3EC8-48CB-812F-6DE44908038E}"/>
                </a:ext>
              </a:extLst>
            </p:cNvPr>
            <p:cNvSpPr txBox="1"/>
            <p:nvPr/>
          </p:nvSpPr>
          <p:spPr>
            <a:xfrm>
              <a:off x="7664802" y="1184319"/>
              <a:ext cx="1354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构成数据集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157DBEA-2DE2-4D38-BA0B-C0A57B0CBE32}"/>
                    </a:ext>
                  </a:extLst>
                </p:cNvPr>
                <p:cNvSpPr/>
                <p:nvPr/>
              </p:nvSpPr>
              <p:spPr>
                <a:xfrm>
                  <a:off x="8558030" y="814340"/>
                  <a:ext cx="4613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157DBEA-2DE2-4D38-BA0B-C0A57B0CBE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8030" y="814340"/>
                  <a:ext cx="46134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572F6493-243A-44CD-A963-E7D6C85AF0B6}"/>
                    </a:ext>
                  </a:extLst>
                </p:cNvPr>
                <p:cNvSpPr/>
                <p:nvPr/>
              </p:nvSpPr>
              <p:spPr>
                <a:xfrm>
                  <a:off x="8558030" y="1152542"/>
                  <a:ext cx="4666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572F6493-243A-44CD-A963-E7D6C85AF0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8030" y="1152542"/>
                  <a:ext cx="46666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499C732-9435-4297-85DE-15FD863D1AC6}"/>
              </a:ext>
            </a:extLst>
          </p:cNvPr>
          <p:cNvGrpSpPr/>
          <p:nvPr/>
        </p:nvGrpSpPr>
        <p:grpSpPr>
          <a:xfrm>
            <a:off x="2831188" y="4526452"/>
            <a:ext cx="1076690" cy="369332"/>
            <a:chOff x="4367980" y="4183622"/>
            <a:chExt cx="1076690" cy="369332"/>
          </a:xfrm>
        </p:grpSpPr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E6AE9679-E139-46F7-9B43-15E0E9B62136}"/>
                </a:ext>
              </a:extLst>
            </p:cNvPr>
            <p:cNvSpPr txBox="1"/>
            <p:nvPr/>
          </p:nvSpPr>
          <p:spPr>
            <a:xfrm>
              <a:off x="4367980" y="4194212"/>
              <a:ext cx="947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数据集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DF9FEB24-4A56-45A8-BC3B-60157AD58AD4}"/>
                    </a:ext>
                  </a:extLst>
                </p:cNvPr>
                <p:cNvSpPr/>
                <p:nvPr/>
              </p:nvSpPr>
              <p:spPr>
                <a:xfrm>
                  <a:off x="4983325" y="4183622"/>
                  <a:ext cx="4613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DF9FEB24-4A56-45A8-BC3B-60157AD58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325" y="4183622"/>
                  <a:ext cx="4613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8C85C1-A079-4F4C-A711-1E3FDE2D57EB}"/>
              </a:ext>
            </a:extLst>
          </p:cNvPr>
          <p:cNvGrpSpPr/>
          <p:nvPr/>
        </p:nvGrpSpPr>
        <p:grpSpPr>
          <a:xfrm>
            <a:off x="6858929" y="4526452"/>
            <a:ext cx="1088175" cy="369332"/>
            <a:chOff x="8298000" y="4183622"/>
            <a:chExt cx="1088175" cy="369332"/>
          </a:xfrm>
        </p:grpSpPr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55463A67-1093-42A7-AC66-D90003ED1D4D}"/>
                </a:ext>
              </a:extLst>
            </p:cNvPr>
            <p:cNvSpPr txBox="1"/>
            <p:nvPr/>
          </p:nvSpPr>
          <p:spPr>
            <a:xfrm>
              <a:off x="8298000" y="4194212"/>
              <a:ext cx="9477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数据集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5D7EF203-A572-4B93-A3C3-EE0D1D6446E4}"/>
                    </a:ext>
                  </a:extLst>
                </p:cNvPr>
                <p:cNvSpPr/>
                <p:nvPr/>
              </p:nvSpPr>
              <p:spPr>
                <a:xfrm>
                  <a:off x="8919509" y="4183622"/>
                  <a:ext cx="4666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5D7EF203-A572-4B93-A3C3-EE0D1D6446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509" y="4183622"/>
                  <a:ext cx="46666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82C997-AC6F-4B58-B132-9A170E4CE233}"/>
              </a:ext>
            </a:extLst>
          </p:cNvPr>
          <p:cNvGrpSpPr/>
          <p:nvPr/>
        </p:nvGrpSpPr>
        <p:grpSpPr>
          <a:xfrm>
            <a:off x="4848831" y="4447255"/>
            <a:ext cx="1234936" cy="369332"/>
            <a:chOff x="5423829" y="4062023"/>
            <a:chExt cx="1234936" cy="369332"/>
          </a:xfrm>
        </p:grpSpPr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6777FA96-5AD7-44AD-9E48-9E2EF391D65D}"/>
                </a:ext>
              </a:extLst>
            </p:cNvPr>
            <p:cNvSpPr txBox="1"/>
            <p:nvPr/>
          </p:nvSpPr>
          <p:spPr>
            <a:xfrm>
              <a:off x="5423829" y="4100537"/>
              <a:ext cx="94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共享数据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9E4FD30F-56AC-484B-8E5C-BE3205E06A3E}"/>
                    </a:ext>
                  </a:extLst>
                </p:cNvPr>
                <p:cNvSpPr/>
                <p:nvPr/>
              </p:nvSpPr>
              <p:spPr>
                <a:xfrm>
                  <a:off x="6174978" y="4062023"/>
                  <a:ext cx="4837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9E4FD30F-56AC-484B-8E5C-BE3205E06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78" y="4062023"/>
                  <a:ext cx="48378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箭头: 左右 11">
            <a:extLst>
              <a:ext uri="{FF2B5EF4-FFF2-40B4-BE49-F238E27FC236}">
                <a16:creationId xmlns:a16="http://schemas.microsoft.com/office/drawing/2014/main" id="{6D385A86-465A-4E7D-83C3-30258E35BFA7}"/>
              </a:ext>
            </a:extLst>
          </p:cNvPr>
          <p:cNvSpPr/>
          <p:nvPr/>
        </p:nvSpPr>
        <p:spPr>
          <a:xfrm>
            <a:off x="4287199" y="2090633"/>
            <a:ext cx="1798743" cy="269605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4E780F1-0F23-4D30-85F9-6E2D07F78F22}"/>
              </a:ext>
            </a:extLst>
          </p:cNvPr>
          <p:cNvSpPr txBox="1"/>
          <p:nvPr/>
        </p:nvSpPr>
        <p:spPr>
          <a:xfrm>
            <a:off x="4678982" y="1817047"/>
            <a:ext cx="1184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缓解异质性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942E6B5-1F5F-4FE8-8D4D-4A0B11A63DA1}"/>
              </a:ext>
            </a:extLst>
          </p:cNvPr>
          <p:cNvGrpSpPr/>
          <p:nvPr/>
        </p:nvGrpSpPr>
        <p:grpSpPr>
          <a:xfrm>
            <a:off x="5930764" y="1595751"/>
            <a:ext cx="1415947" cy="928165"/>
            <a:chOff x="2229722" y="1492096"/>
            <a:chExt cx="1415947" cy="92816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A15DD9EB-FA76-4544-B067-D85089AAFECB}"/>
                </a:ext>
              </a:extLst>
            </p:cNvPr>
            <p:cNvGrpSpPr/>
            <p:nvPr/>
          </p:nvGrpSpPr>
          <p:grpSpPr>
            <a:xfrm>
              <a:off x="3123464" y="1970029"/>
              <a:ext cx="522205" cy="345949"/>
              <a:chOff x="4503757" y="5853313"/>
              <a:chExt cx="522205" cy="345949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5F4DE30A-E685-47A5-A1A7-98F65664B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757" y="5853313"/>
                <a:ext cx="345949" cy="345949"/>
              </a:xfrm>
              <a:prstGeom prst="rect">
                <a:avLst/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6B6704C4-4DB7-4878-895B-C416DAECF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9890" y="5909029"/>
                <a:ext cx="206072" cy="206072"/>
              </a:xfrm>
              <a:prstGeom prst="rect">
                <a:avLst/>
              </a:prstGeom>
            </p:spPr>
          </p:pic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4BC6E63B-249E-41CA-B1D7-AF7062571D4D}"/>
                </a:ext>
              </a:extLst>
            </p:cNvPr>
            <p:cNvGrpSpPr/>
            <p:nvPr/>
          </p:nvGrpSpPr>
          <p:grpSpPr>
            <a:xfrm>
              <a:off x="2229722" y="1492096"/>
              <a:ext cx="928247" cy="928165"/>
              <a:chOff x="1688449" y="5583217"/>
              <a:chExt cx="928247" cy="928165"/>
            </a:xfrm>
          </p:grpSpPr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81E79EEF-6AD6-45AB-8D5B-7E54A507D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449" y="5583217"/>
                <a:ext cx="928165" cy="928165"/>
              </a:xfrm>
              <a:prstGeom prst="rect">
                <a:avLst/>
              </a:prstGeom>
            </p:spPr>
          </p:pic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5B167DFB-4273-4816-B32D-B303B7C40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0747" y="6047299"/>
                <a:ext cx="345949" cy="345949"/>
              </a:xfrm>
              <a:prstGeom prst="rect">
                <a:avLst/>
              </a:prstGeom>
            </p:spPr>
          </p:pic>
        </p:grp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26E792E-1D00-47A4-A377-30A4FEF87551}"/>
              </a:ext>
            </a:extLst>
          </p:cNvPr>
          <p:cNvGrpSpPr/>
          <p:nvPr/>
        </p:nvGrpSpPr>
        <p:grpSpPr>
          <a:xfrm>
            <a:off x="2755601" y="1595751"/>
            <a:ext cx="1415947" cy="928165"/>
            <a:chOff x="2229722" y="1492096"/>
            <a:chExt cx="1415947" cy="928165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43BADACB-A09B-44D5-BDD5-97C768F60D78}"/>
                </a:ext>
              </a:extLst>
            </p:cNvPr>
            <p:cNvGrpSpPr/>
            <p:nvPr/>
          </p:nvGrpSpPr>
          <p:grpSpPr>
            <a:xfrm>
              <a:off x="3123464" y="1970029"/>
              <a:ext cx="522205" cy="345949"/>
              <a:chOff x="4503757" y="5853313"/>
              <a:chExt cx="522205" cy="345949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7D68221B-20C9-46FD-A949-A1C022BD4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757" y="5853313"/>
                <a:ext cx="345949" cy="345949"/>
              </a:xfrm>
              <a:prstGeom prst="rect">
                <a:avLst/>
              </a:prstGeom>
            </p:spPr>
          </p:pic>
          <p:pic>
            <p:nvPicPr>
              <p:cNvPr id="106" name="图片 105">
                <a:extLst>
                  <a:ext uri="{FF2B5EF4-FFF2-40B4-BE49-F238E27FC236}">
                    <a16:creationId xmlns:a16="http://schemas.microsoft.com/office/drawing/2014/main" id="{F2C88FD1-BD1D-4A32-A45D-1390906B7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9890" y="5909029"/>
                <a:ext cx="206072" cy="206072"/>
              </a:xfrm>
              <a:prstGeom prst="rect">
                <a:avLst/>
              </a:prstGeom>
            </p:spPr>
          </p:pic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D8FBD7E-2B7C-4321-A922-AE2ECEBE161C}"/>
                </a:ext>
              </a:extLst>
            </p:cNvPr>
            <p:cNvGrpSpPr/>
            <p:nvPr/>
          </p:nvGrpSpPr>
          <p:grpSpPr>
            <a:xfrm>
              <a:off x="2229722" y="1492096"/>
              <a:ext cx="928247" cy="928165"/>
              <a:chOff x="1688449" y="5583217"/>
              <a:chExt cx="928247" cy="928165"/>
            </a:xfrm>
          </p:grpSpPr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588AABDB-8C7A-426D-81A2-677C63363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8449" y="5583217"/>
                <a:ext cx="928165" cy="928165"/>
              </a:xfrm>
              <a:prstGeom prst="rect">
                <a:avLst/>
              </a:prstGeom>
            </p:spPr>
          </p:pic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BBB8317E-FD76-4EBB-A64C-D8D3E0CF5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0747" y="6047299"/>
                <a:ext cx="345949" cy="3459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9286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下箭头 43"/>
          <p:cNvSpPr/>
          <p:nvPr/>
        </p:nvSpPr>
        <p:spPr>
          <a:xfrm>
            <a:off x="4690929" y="3109933"/>
            <a:ext cx="449814" cy="21872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71253" y="851209"/>
            <a:ext cx="800219" cy="5155581"/>
            <a:chOff x="1076935" y="980788"/>
            <a:chExt cx="800219" cy="4217153"/>
          </a:xfrm>
        </p:grpSpPr>
        <p:sp>
          <p:nvSpPr>
            <p:cNvPr id="3" name="圆角矩形 3"/>
            <p:cNvSpPr/>
            <p:nvPr/>
          </p:nvSpPr>
          <p:spPr>
            <a:xfrm>
              <a:off x="1161263" y="980788"/>
              <a:ext cx="626130" cy="421715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76935" y="1053133"/>
              <a:ext cx="800219" cy="4023307"/>
            </a:xfrm>
            <a:prstGeom prst="rect">
              <a:avLst/>
            </a:prstGeom>
            <a:noFill/>
          </p:spPr>
          <p:txBody>
            <a:bodyPr vert="eaVert" wrap="square" rtlCol="0" anchor="ctr" anchorCtr="0">
              <a:spAutoFit/>
            </a:bodyPr>
            <a:lstStyle/>
            <a:p>
              <a:pPr algn="ctr"/>
              <a:r>
                <a:rPr lang="zh-CN" altLang="en-US" sz="20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感知计算任务导向的分布式智能通信技术</a:t>
              </a:r>
            </a:p>
          </p:txBody>
        </p:sp>
      </p:grpSp>
      <p:sp>
        <p:nvSpPr>
          <p:cNvPr id="6" name="右箭头 14"/>
          <p:cNvSpPr/>
          <p:nvPr/>
        </p:nvSpPr>
        <p:spPr>
          <a:xfrm>
            <a:off x="1781711" y="3202773"/>
            <a:ext cx="492443" cy="4524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413584" y="1093536"/>
            <a:ext cx="3169240" cy="665300"/>
            <a:chOff x="2720562" y="1462166"/>
            <a:chExt cx="3169240" cy="665300"/>
          </a:xfrm>
        </p:grpSpPr>
        <p:sp>
          <p:nvSpPr>
            <p:cNvPr id="7" name="圆角矩形 16"/>
            <p:cNvSpPr/>
            <p:nvPr/>
          </p:nvSpPr>
          <p:spPr>
            <a:xfrm>
              <a:off x="2720562" y="1462166"/>
              <a:ext cx="3169240" cy="6653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63552" y="1511564"/>
              <a:ext cx="28832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通感算多任务导向的智能传输设计与优化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413581" y="3923811"/>
            <a:ext cx="3169243" cy="672295"/>
            <a:chOff x="2686152" y="3990851"/>
            <a:chExt cx="3169243" cy="672295"/>
          </a:xfrm>
        </p:grpSpPr>
        <p:sp>
          <p:nvSpPr>
            <p:cNvPr id="9" name="圆角矩形 18"/>
            <p:cNvSpPr/>
            <p:nvPr/>
          </p:nvSpPr>
          <p:spPr>
            <a:xfrm>
              <a:off x="2686152" y="3990851"/>
              <a:ext cx="3169243" cy="67229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03857" y="4049308"/>
              <a:ext cx="2533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面向动态场景的多任务导向智能通信设计 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7887" y="857079"/>
            <a:ext cx="4552621" cy="1143027"/>
            <a:chOff x="6774154" y="991019"/>
            <a:chExt cx="3828360" cy="1321867"/>
          </a:xfrm>
        </p:grpSpPr>
        <p:sp>
          <p:nvSpPr>
            <p:cNvPr id="14" name="圆角矩形 28"/>
            <p:cNvSpPr/>
            <p:nvPr/>
          </p:nvSpPr>
          <p:spPr>
            <a:xfrm>
              <a:off x="6774154" y="991019"/>
              <a:ext cx="3828360" cy="1321867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90961" y="1069090"/>
              <a:ext cx="3761958" cy="118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通感算多目标协同优化问题构建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AI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的多目标协同优化向单目标优化转换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模型驱动和数据驱动的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3D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波束赋形方案设计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下箭头 42"/>
          <p:cNvSpPr/>
          <p:nvPr/>
        </p:nvSpPr>
        <p:spPr>
          <a:xfrm>
            <a:off x="3107673" y="1770415"/>
            <a:ext cx="449814" cy="72996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下箭头 43"/>
          <p:cNvSpPr/>
          <p:nvPr/>
        </p:nvSpPr>
        <p:spPr>
          <a:xfrm>
            <a:off x="3943887" y="1771815"/>
            <a:ext cx="449814" cy="2127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流程图: 过程 24"/>
          <p:cNvSpPr/>
          <p:nvPr/>
        </p:nvSpPr>
        <p:spPr>
          <a:xfrm>
            <a:off x="2286693" y="600884"/>
            <a:ext cx="3423022" cy="5610555"/>
          </a:xfrm>
          <a:prstGeom prst="flowChartProcess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414946" y="2497010"/>
            <a:ext cx="3169242" cy="692497"/>
            <a:chOff x="2707046" y="2712910"/>
            <a:chExt cx="3169242" cy="692497"/>
          </a:xfrm>
        </p:grpSpPr>
        <p:sp>
          <p:nvSpPr>
            <p:cNvPr id="8" name="圆角矩形 17"/>
            <p:cNvSpPr/>
            <p:nvPr/>
          </p:nvSpPr>
          <p:spPr>
            <a:xfrm>
              <a:off x="2707046" y="2712910"/>
              <a:ext cx="3169242" cy="69249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3474" y="2766770"/>
              <a:ext cx="2947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基于任务导向智能设计的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分布式通感算融合 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53807" y="2240626"/>
            <a:ext cx="4552622" cy="1074272"/>
            <a:chOff x="6754534" y="2387312"/>
            <a:chExt cx="4007982" cy="1140754"/>
          </a:xfrm>
        </p:grpSpPr>
        <p:sp>
          <p:nvSpPr>
            <p:cNvPr id="28" name="圆角矩形 28"/>
            <p:cNvSpPr/>
            <p:nvPr/>
          </p:nvSpPr>
          <p:spPr>
            <a:xfrm>
              <a:off x="6754534" y="2387312"/>
              <a:ext cx="4007982" cy="114075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66472" y="2406539"/>
              <a:ext cx="3761958" cy="108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基于任务导向的分布式通感一体化系统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基于联邦学习的分布式通感算一体化系统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基于边缘计算的分层联邦学习算法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42239" y="3574995"/>
            <a:ext cx="4594180" cy="1351203"/>
            <a:chOff x="6733778" y="3873009"/>
            <a:chExt cx="3761958" cy="1351203"/>
          </a:xfrm>
        </p:grpSpPr>
        <p:sp>
          <p:nvSpPr>
            <p:cNvPr id="29" name="圆角矩形 28"/>
            <p:cNvSpPr/>
            <p:nvPr/>
          </p:nvSpPr>
          <p:spPr>
            <a:xfrm>
              <a:off x="6745268" y="3873009"/>
              <a:ext cx="3727928" cy="135120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33778" y="3884037"/>
              <a:ext cx="3761958" cy="134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基于子任务的子网络独立设计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基于神经网络参数共享的多目标学习系统设计 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基于待学习目标特征的多目标学习系统设计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基于混合策略的多目标学习系统设计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286693" y="225063"/>
            <a:ext cx="1101032" cy="369332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研究内容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122199" y="225063"/>
            <a:ext cx="5068810" cy="5973666"/>
            <a:chOff x="6132659" y="633565"/>
            <a:chExt cx="4030516" cy="4560322"/>
          </a:xfrm>
        </p:grpSpPr>
        <p:sp>
          <p:nvSpPr>
            <p:cNvPr id="33" name="流程图: 过程 32"/>
            <p:cNvSpPr/>
            <p:nvPr/>
          </p:nvSpPr>
          <p:spPr>
            <a:xfrm>
              <a:off x="6132659" y="920468"/>
              <a:ext cx="4030516" cy="4273419"/>
            </a:xfrm>
            <a:prstGeom prst="flowChartProcess">
              <a:avLst/>
            </a:prstGeom>
            <a:noFill/>
            <a:ln w="19050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132659" y="633565"/>
              <a:ext cx="1016738" cy="28195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技术步骤</a:t>
              </a:r>
            </a:p>
          </p:txBody>
        </p:sp>
      </p:grpSp>
      <p:sp>
        <p:nvSpPr>
          <p:cNvPr id="42" name="右箭头 14"/>
          <p:cNvSpPr/>
          <p:nvPr/>
        </p:nvSpPr>
        <p:spPr>
          <a:xfrm>
            <a:off x="5582824" y="1235793"/>
            <a:ext cx="870983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右箭头 14"/>
          <p:cNvSpPr/>
          <p:nvPr/>
        </p:nvSpPr>
        <p:spPr>
          <a:xfrm>
            <a:off x="5582824" y="2643383"/>
            <a:ext cx="870983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右箭头 14"/>
          <p:cNvSpPr/>
          <p:nvPr/>
        </p:nvSpPr>
        <p:spPr>
          <a:xfrm>
            <a:off x="5586180" y="4050973"/>
            <a:ext cx="856059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969000" y="6198729"/>
            <a:ext cx="5222009" cy="595188"/>
            <a:chOff x="6210300" y="5586555"/>
            <a:chExt cx="4517868" cy="595188"/>
          </a:xfrm>
        </p:grpSpPr>
        <p:sp>
          <p:nvSpPr>
            <p:cNvPr id="49" name="平行四边形 48"/>
            <p:cNvSpPr/>
            <p:nvPr/>
          </p:nvSpPr>
          <p:spPr>
            <a:xfrm>
              <a:off x="6210300" y="5586555"/>
              <a:ext cx="4517868" cy="595188"/>
            </a:xfrm>
            <a:prstGeom prst="parallelogram">
              <a:avLst/>
            </a:prstGeom>
            <a:solidFill>
              <a:srgbClr val="FFFF99">
                <a:alpha val="14902"/>
              </a:srgb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  <a:prstDash val="lg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931568" y="5694149"/>
              <a:ext cx="3796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分布式学习、深度学习、概率图等</a:t>
              </a:r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下箭头 42"/>
          <p:cNvSpPr/>
          <p:nvPr/>
        </p:nvSpPr>
        <p:spPr>
          <a:xfrm>
            <a:off x="3070990" y="3191226"/>
            <a:ext cx="449814" cy="70844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413581" y="5317084"/>
            <a:ext cx="3169243" cy="672295"/>
            <a:chOff x="2686152" y="3990851"/>
            <a:chExt cx="3169243" cy="672295"/>
          </a:xfrm>
        </p:grpSpPr>
        <p:sp>
          <p:nvSpPr>
            <p:cNvPr id="47" name="圆角矩形 18"/>
            <p:cNvSpPr/>
            <p:nvPr/>
          </p:nvSpPr>
          <p:spPr>
            <a:xfrm>
              <a:off x="2686152" y="3990851"/>
              <a:ext cx="3169243" cy="67229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accent6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accent6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003857" y="4003832"/>
              <a:ext cx="2533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基于概率图的联合通信计算任务导向系统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53806" y="5143819"/>
            <a:ext cx="4555087" cy="1019574"/>
            <a:chOff x="6745265" y="3820197"/>
            <a:chExt cx="4614948" cy="1136096"/>
          </a:xfrm>
        </p:grpSpPr>
        <p:sp>
          <p:nvSpPr>
            <p:cNvPr id="51" name="圆角矩形 28"/>
            <p:cNvSpPr/>
            <p:nvPr/>
          </p:nvSpPr>
          <p:spPr>
            <a:xfrm>
              <a:off x="6745267" y="3873010"/>
              <a:ext cx="4614946" cy="101937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745265" y="3820197"/>
              <a:ext cx="4063704" cy="113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文本数据语义信息提取</a:t>
              </a: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基于概率图的重要信息提取</a:t>
              </a:r>
            </a:p>
            <a:p>
              <a:pPr marL="342900" indent="-342900">
                <a:lnSpc>
                  <a:spcPts val="2500"/>
                </a:lnSpc>
                <a:buAutoNum type="arabicPeriod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联合通信与计算的资源分配框架</a:t>
              </a:r>
            </a:p>
          </p:txBody>
        </p:sp>
      </p:grpSp>
      <p:sp>
        <p:nvSpPr>
          <p:cNvPr id="55" name="右箭头 14"/>
          <p:cNvSpPr/>
          <p:nvPr/>
        </p:nvSpPr>
        <p:spPr>
          <a:xfrm>
            <a:off x="5579693" y="5457572"/>
            <a:ext cx="856059" cy="399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下箭头 42"/>
          <p:cNvSpPr/>
          <p:nvPr/>
        </p:nvSpPr>
        <p:spPr>
          <a:xfrm>
            <a:off x="3070990" y="4602595"/>
            <a:ext cx="449814" cy="68570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E804012-9F49-880A-3E32-620C4810E26F}"/>
              </a:ext>
            </a:extLst>
          </p:cNvPr>
          <p:cNvGrpSpPr/>
          <p:nvPr/>
        </p:nvGrpSpPr>
        <p:grpSpPr>
          <a:xfrm>
            <a:off x="1168060" y="1971713"/>
            <a:ext cx="7042210" cy="1754842"/>
            <a:chOff x="1168060" y="1971713"/>
            <a:chExt cx="7042210" cy="175484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2668CC-BE3A-2766-E27C-6B364ECA3F01}"/>
                </a:ext>
              </a:extLst>
            </p:cNvPr>
            <p:cNvSpPr/>
            <p:nvPr/>
          </p:nvSpPr>
          <p:spPr>
            <a:xfrm>
              <a:off x="1168060" y="2638137"/>
              <a:ext cx="741014" cy="470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输入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088390F-809A-9E37-4C61-4FF18E85628C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1909074" y="2873142"/>
              <a:ext cx="960616" cy="106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CCA01E1-4614-FFAA-BC82-5D65B861CA04}"/>
                </a:ext>
              </a:extLst>
            </p:cNvPr>
            <p:cNvSpPr/>
            <p:nvPr/>
          </p:nvSpPr>
          <p:spPr>
            <a:xfrm>
              <a:off x="2869690" y="2371741"/>
              <a:ext cx="1160796" cy="102412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A841A96-1884-5CE1-7791-495AFD319B1E}"/>
                </a:ext>
              </a:extLst>
            </p:cNvPr>
            <p:cNvGrpSpPr/>
            <p:nvPr/>
          </p:nvGrpSpPr>
          <p:grpSpPr>
            <a:xfrm>
              <a:off x="3007931" y="2621775"/>
              <a:ext cx="910271" cy="553163"/>
              <a:chOff x="3858790" y="2481784"/>
              <a:chExt cx="2039409" cy="1295401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F289531-57B0-0927-2AD7-64BC831CB5C2}"/>
                  </a:ext>
                </a:extLst>
              </p:cNvPr>
              <p:cNvGrpSpPr/>
              <p:nvPr/>
            </p:nvGrpSpPr>
            <p:grpSpPr>
              <a:xfrm>
                <a:off x="3858790" y="2676517"/>
                <a:ext cx="194733" cy="914403"/>
                <a:chOff x="3858790" y="2676517"/>
                <a:chExt cx="194733" cy="914403"/>
              </a:xfrm>
            </p:grpSpPr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E70B8DBF-7FF0-BE15-A7B4-F0BA31809860}"/>
                    </a:ext>
                  </a:extLst>
                </p:cNvPr>
                <p:cNvSpPr/>
                <p:nvPr/>
              </p:nvSpPr>
              <p:spPr>
                <a:xfrm>
                  <a:off x="3858790" y="2676517"/>
                  <a:ext cx="194733" cy="19473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24ED25C5-E83F-AED3-5320-649390E46232}"/>
                    </a:ext>
                  </a:extLst>
                </p:cNvPr>
                <p:cNvSpPr/>
                <p:nvPr/>
              </p:nvSpPr>
              <p:spPr>
                <a:xfrm>
                  <a:off x="3858790" y="3036352"/>
                  <a:ext cx="194733" cy="19473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3D59CA18-0CD3-243D-9574-17A55BB88E6E}"/>
                    </a:ext>
                  </a:extLst>
                </p:cNvPr>
                <p:cNvSpPr/>
                <p:nvPr/>
              </p:nvSpPr>
              <p:spPr>
                <a:xfrm>
                  <a:off x="3858790" y="3396187"/>
                  <a:ext cx="194733" cy="19473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A6DB135-4412-C7CF-2823-4373358DC9E5}"/>
                  </a:ext>
                </a:extLst>
              </p:cNvPr>
              <p:cNvGrpSpPr/>
              <p:nvPr/>
            </p:nvGrpSpPr>
            <p:grpSpPr>
              <a:xfrm>
                <a:off x="4319958" y="2481784"/>
                <a:ext cx="194733" cy="1274238"/>
                <a:chOff x="4340332" y="2481784"/>
                <a:chExt cx="194733" cy="1274238"/>
              </a:xfrm>
            </p:grpSpPr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D314EC3C-C76E-2995-5CE3-6AE8E92EE56D}"/>
                    </a:ext>
                  </a:extLst>
                </p:cNvPr>
                <p:cNvSpPr/>
                <p:nvPr/>
              </p:nvSpPr>
              <p:spPr>
                <a:xfrm>
                  <a:off x="4340332" y="2481784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752E79E3-A4E0-BC8D-C665-BFD2375CCFAE}"/>
                    </a:ext>
                  </a:extLst>
                </p:cNvPr>
                <p:cNvSpPr/>
                <p:nvPr/>
              </p:nvSpPr>
              <p:spPr>
                <a:xfrm>
                  <a:off x="4340332" y="2841619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椭圆 69">
                  <a:extLst>
                    <a:ext uri="{FF2B5EF4-FFF2-40B4-BE49-F238E27FC236}">
                      <a16:creationId xmlns:a16="http://schemas.microsoft.com/office/drawing/2014/main" id="{602EE733-E1C9-7D74-0FC6-E6CBAE79D339}"/>
                    </a:ext>
                  </a:extLst>
                </p:cNvPr>
                <p:cNvSpPr/>
                <p:nvPr/>
              </p:nvSpPr>
              <p:spPr>
                <a:xfrm>
                  <a:off x="4340332" y="3201454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4D6B407F-A52F-D421-18C3-5851FB85BD2F}"/>
                    </a:ext>
                  </a:extLst>
                </p:cNvPr>
                <p:cNvSpPr/>
                <p:nvPr/>
              </p:nvSpPr>
              <p:spPr>
                <a:xfrm>
                  <a:off x="4340332" y="3561289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8868200-D2E4-055B-F3EF-96019648AAFC}"/>
                  </a:ext>
                </a:extLst>
              </p:cNvPr>
              <p:cNvGrpSpPr/>
              <p:nvPr/>
            </p:nvGrpSpPr>
            <p:grpSpPr>
              <a:xfrm>
                <a:off x="4781126" y="2651114"/>
                <a:ext cx="194733" cy="914403"/>
                <a:chOff x="4821874" y="2651114"/>
                <a:chExt cx="194733" cy="914403"/>
              </a:xfrm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5ABDC308-3577-C799-471D-05E8008FDCE0}"/>
                    </a:ext>
                  </a:extLst>
                </p:cNvPr>
                <p:cNvSpPr/>
                <p:nvPr/>
              </p:nvSpPr>
              <p:spPr>
                <a:xfrm>
                  <a:off x="4821874" y="2651114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4D9C2DD6-9CEF-FBC8-BC40-BF9A816F4E5D}"/>
                    </a:ext>
                  </a:extLst>
                </p:cNvPr>
                <p:cNvSpPr/>
                <p:nvPr/>
              </p:nvSpPr>
              <p:spPr>
                <a:xfrm>
                  <a:off x="4821874" y="3010949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3C95F627-F660-6183-93F8-B5F1B0F160BE}"/>
                    </a:ext>
                  </a:extLst>
                </p:cNvPr>
                <p:cNvSpPr/>
                <p:nvPr/>
              </p:nvSpPr>
              <p:spPr>
                <a:xfrm>
                  <a:off x="4821874" y="3370784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2C50BFF-FB10-45BC-E3B4-150E633FFCCD}"/>
                  </a:ext>
                </a:extLst>
              </p:cNvPr>
              <p:cNvCxnSpPr>
                <a:cxnSpLocks/>
                <a:stCxn id="72" idx="6"/>
                <a:endCxn id="68" idx="2"/>
              </p:cNvCxnSpPr>
              <p:nvPr/>
            </p:nvCxnSpPr>
            <p:spPr>
              <a:xfrm flipV="1">
                <a:off x="4053523" y="2579151"/>
                <a:ext cx="266435" cy="1947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82BA5F7-1B39-5A74-EC4D-502096A1FDEC}"/>
                  </a:ext>
                </a:extLst>
              </p:cNvPr>
              <p:cNvCxnSpPr>
                <a:stCxn id="72" idx="6"/>
                <a:endCxn id="69" idx="2"/>
              </p:cNvCxnSpPr>
              <p:nvPr/>
            </p:nvCxnSpPr>
            <p:spPr>
              <a:xfrm>
                <a:off x="4053523" y="2773884"/>
                <a:ext cx="266435" cy="1651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079E9F2-C8EF-C050-6670-1FFFB9B0E05B}"/>
                  </a:ext>
                </a:extLst>
              </p:cNvPr>
              <p:cNvCxnSpPr>
                <a:stCxn id="72" idx="6"/>
                <a:endCxn id="70" idx="2"/>
              </p:cNvCxnSpPr>
              <p:nvPr/>
            </p:nvCxnSpPr>
            <p:spPr>
              <a:xfrm>
                <a:off x="4053523" y="2773884"/>
                <a:ext cx="266435" cy="5249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AD0386B7-52B0-7AF4-F03F-732BA5853447}"/>
                  </a:ext>
                </a:extLst>
              </p:cNvPr>
              <p:cNvCxnSpPr>
                <a:cxnSpLocks/>
                <a:stCxn id="72" idx="6"/>
                <a:endCxn id="71" idx="2"/>
              </p:cNvCxnSpPr>
              <p:nvPr/>
            </p:nvCxnSpPr>
            <p:spPr>
              <a:xfrm>
                <a:off x="4053523" y="2773884"/>
                <a:ext cx="266435" cy="8847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F0B156D-A646-8327-CAC9-8A7FFA8391CB}"/>
                  </a:ext>
                </a:extLst>
              </p:cNvPr>
              <p:cNvCxnSpPr>
                <a:cxnSpLocks/>
                <a:stCxn id="73" idx="6"/>
                <a:endCxn id="68" idx="2"/>
              </p:cNvCxnSpPr>
              <p:nvPr/>
            </p:nvCxnSpPr>
            <p:spPr>
              <a:xfrm flipV="1">
                <a:off x="4053523" y="2579151"/>
                <a:ext cx="266435" cy="5545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CEE3A09-9736-8BAF-6CB6-D7A4A62B7F19}"/>
                  </a:ext>
                </a:extLst>
              </p:cNvPr>
              <p:cNvCxnSpPr>
                <a:cxnSpLocks/>
                <a:stCxn id="73" idx="6"/>
                <a:endCxn id="69" idx="2"/>
              </p:cNvCxnSpPr>
              <p:nvPr/>
            </p:nvCxnSpPr>
            <p:spPr>
              <a:xfrm flipV="1">
                <a:off x="4053523" y="2938986"/>
                <a:ext cx="266435" cy="1947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406C6689-9457-DAAE-1EF7-4ECFC699C49C}"/>
                  </a:ext>
                </a:extLst>
              </p:cNvPr>
              <p:cNvCxnSpPr>
                <a:cxnSpLocks/>
                <a:stCxn id="73" idx="6"/>
                <a:endCxn id="70" idx="2"/>
              </p:cNvCxnSpPr>
              <p:nvPr/>
            </p:nvCxnSpPr>
            <p:spPr>
              <a:xfrm>
                <a:off x="4053523" y="3133719"/>
                <a:ext cx="266435" cy="1651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930A360-F9B9-6958-9E40-9D8F6395D08A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>
                <a:off x="4053523" y="3133719"/>
                <a:ext cx="266435" cy="5249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0B12629-5915-2240-2EC8-7EA61D3B9F5B}"/>
                  </a:ext>
                </a:extLst>
              </p:cNvPr>
              <p:cNvCxnSpPr>
                <a:cxnSpLocks/>
                <a:stCxn id="74" idx="6"/>
                <a:endCxn id="68" idx="2"/>
              </p:cNvCxnSpPr>
              <p:nvPr/>
            </p:nvCxnSpPr>
            <p:spPr>
              <a:xfrm flipV="1">
                <a:off x="4053523" y="2579151"/>
                <a:ext cx="266435" cy="9144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1885C47-8F3D-E007-B55A-C33C533F832E}"/>
                  </a:ext>
                </a:extLst>
              </p:cNvPr>
              <p:cNvCxnSpPr>
                <a:cxnSpLocks/>
                <a:stCxn id="74" idx="6"/>
                <a:endCxn id="69" idx="2"/>
              </p:cNvCxnSpPr>
              <p:nvPr/>
            </p:nvCxnSpPr>
            <p:spPr>
              <a:xfrm flipV="1">
                <a:off x="4053523" y="2938986"/>
                <a:ext cx="266435" cy="5545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A71E9E6E-7181-4491-7A6B-5646EE3AD0D5}"/>
                  </a:ext>
                </a:extLst>
              </p:cNvPr>
              <p:cNvCxnSpPr>
                <a:cxnSpLocks/>
                <a:stCxn id="68" idx="6"/>
                <a:endCxn id="65" idx="2"/>
              </p:cNvCxnSpPr>
              <p:nvPr/>
            </p:nvCxnSpPr>
            <p:spPr>
              <a:xfrm>
                <a:off x="4514691" y="2579151"/>
                <a:ext cx="266435" cy="1693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406B0EE-1900-B6C5-7584-64FE3A9E1ED7}"/>
                  </a:ext>
                </a:extLst>
              </p:cNvPr>
              <p:cNvCxnSpPr>
                <a:cxnSpLocks/>
                <a:stCxn id="68" idx="6"/>
                <a:endCxn id="66" idx="2"/>
              </p:cNvCxnSpPr>
              <p:nvPr/>
            </p:nvCxnSpPr>
            <p:spPr>
              <a:xfrm>
                <a:off x="4514691" y="2579151"/>
                <a:ext cx="266435" cy="5291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936610B-2DCA-6A97-D33C-1EA4D021DF95}"/>
                  </a:ext>
                </a:extLst>
              </p:cNvPr>
              <p:cNvCxnSpPr>
                <a:cxnSpLocks/>
                <a:stCxn id="69" idx="6"/>
                <a:endCxn id="65" idx="2"/>
              </p:cNvCxnSpPr>
              <p:nvPr/>
            </p:nvCxnSpPr>
            <p:spPr>
              <a:xfrm flipV="1">
                <a:off x="4514691" y="2748481"/>
                <a:ext cx="266435" cy="190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8D5C3F44-EEAC-7F5B-D9A8-83368EA77CAA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>
                <a:off x="4514691" y="2938986"/>
                <a:ext cx="266435" cy="1693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D5D9D96-0A90-951D-660D-1CF14E0482C9}"/>
                  </a:ext>
                </a:extLst>
              </p:cNvPr>
              <p:cNvCxnSpPr>
                <a:cxnSpLocks/>
                <a:stCxn id="74" idx="6"/>
                <a:endCxn id="70" idx="2"/>
              </p:cNvCxnSpPr>
              <p:nvPr/>
            </p:nvCxnSpPr>
            <p:spPr>
              <a:xfrm flipV="1">
                <a:off x="4053523" y="3298821"/>
                <a:ext cx="266435" cy="1947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BC6AC0C-7A0B-3046-B8F5-BB0E75C81E13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4053523" y="3493554"/>
                <a:ext cx="266435" cy="1651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958358D-C54E-0427-B541-E2F0D40C25BB}"/>
                  </a:ext>
                </a:extLst>
              </p:cNvPr>
              <p:cNvCxnSpPr>
                <a:cxnSpLocks/>
                <a:stCxn id="70" idx="6"/>
                <a:endCxn id="66" idx="2"/>
              </p:cNvCxnSpPr>
              <p:nvPr/>
            </p:nvCxnSpPr>
            <p:spPr>
              <a:xfrm flipV="1">
                <a:off x="4514691" y="3108316"/>
                <a:ext cx="266435" cy="190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70168C2-766F-B13B-7D57-AAAFFE9AC1D8}"/>
                  </a:ext>
                </a:extLst>
              </p:cNvPr>
              <p:cNvCxnSpPr>
                <a:cxnSpLocks/>
                <a:stCxn id="70" idx="6"/>
                <a:endCxn id="67" idx="2"/>
              </p:cNvCxnSpPr>
              <p:nvPr/>
            </p:nvCxnSpPr>
            <p:spPr>
              <a:xfrm>
                <a:off x="4514691" y="3298821"/>
                <a:ext cx="266435" cy="1693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8F9EDB4-E759-982C-AAE7-864D25E0FCA9}"/>
                  </a:ext>
                </a:extLst>
              </p:cNvPr>
              <p:cNvCxnSpPr>
                <a:cxnSpLocks/>
                <a:stCxn id="71" idx="6"/>
                <a:endCxn id="67" idx="2"/>
              </p:cNvCxnSpPr>
              <p:nvPr/>
            </p:nvCxnSpPr>
            <p:spPr>
              <a:xfrm flipV="1">
                <a:off x="4514691" y="3468151"/>
                <a:ext cx="266435" cy="190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705CC15-20B7-FB5C-C605-319E54AE2721}"/>
                  </a:ext>
                </a:extLst>
              </p:cNvPr>
              <p:cNvCxnSpPr>
                <a:cxnSpLocks/>
                <a:stCxn id="70" idx="6"/>
                <a:endCxn id="65" idx="2"/>
              </p:cNvCxnSpPr>
              <p:nvPr/>
            </p:nvCxnSpPr>
            <p:spPr>
              <a:xfrm flipV="1">
                <a:off x="4514691" y="2748481"/>
                <a:ext cx="266435" cy="5503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C34E402-22E0-13FA-0C03-18B19635D94B}"/>
                  </a:ext>
                </a:extLst>
              </p:cNvPr>
              <p:cNvCxnSpPr>
                <a:cxnSpLocks/>
                <a:stCxn id="69" idx="6"/>
                <a:endCxn id="67" idx="2"/>
              </p:cNvCxnSpPr>
              <p:nvPr/>
            </p:nvCxnSpPr>
            <p:spPr>
              <a:xfrm>
                <a:off x="4514691" y="2938986"/>
                <a:ext cx="266435" cy="5291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077AFFE-4B7D-4B3D-37F7-1F91DAB70897}"/>
                  </a:ext>
                </a:extLst>
              </p:cNvPr>
              <p:cNvCxnSpPr>
                <a:cxnSpLocks/>
                <a:stCxn id="68" idx="6"/>
                <a:endCxn id="67" idx="2"/>
              </p:cNvCxnSpPr>
              <p:nvPr/>
            </p:nvCxnSpPr>
            <p:spPr>
              <a:xfrm>
                <a:off x="4514691" y="2579151"/>
                <a:ext cx="266435" cy="889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5DDF0A02-0419-7305-103F-5D69E5F098E8}"/>
                  </a:ext>
                </a:extLst>
              </p:cNvPr>
              <p:cNvCxnSpPr>
                <a:cxnSpLocks/>
                <a:stCxn id="71" idx="6"/>
                <a:endCxn id="66" idx="2"/>
              </p:cNvCxnSpPr>
              <p:nvPr/>
            </p:nvCxnSpPr>
            <p:spPr>
              <a:xfrm flipV="1">
                <a:off x="4514691" y="3108316"/>
                <a:ext cx="266435" cy="5503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C81D1DB0-2C0B-2A6E-6C14-E1D155DBEB0B}"/>
                  </a:ext>
                </a:extLst>
              </p:cNvPr>
              <p:cNvCxnSpPr>
                <a:cxnSpLocks/>
                <a:stCxn id="71" idx="6"/>
                <a:endCxn id="65" idx="2"/>
              </p:cNvCxnSpPr>
              <p:nvPr/>
            </p:nvCxnSpPr>
            <p:spPr>
              <a:xfrm flipV="1">
                <a:off x="4514691" y="2748481"/>
                <a:ext cx="266435" cy="910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40E5297-4F06-BC43-99C9-3804E7D85C89}"/>
                  </a:ext>
                </a:extLst>
              </p:cNvPr>
              <p:cNvCxnSpPr>
                <a:cxnSpLocks/>
                <a:stCxn id="65" idx="6"/>
                <a:endCxn id="61" idx="2"/>
              </p:cNvCxnSpPr>
              <p:nvPr/>
            </p:nvCxnSpPr>
            <p:spPr>
              <a:xfrm>
                <a:off x="4975859" y="2748481"/>
                <a:ext cx="266438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EF885BBF-7CA2-069C-94C6-CA6898F7B095}"/>
                  </a:ext>
                </a:extLst>
              </p:cNvPr>
              <p:cNvCxnSpPr>
                <a:cxnSpLocks/>
                <a:stCxn id="66" idx="6"/>
                <a:endCxn id="61" idx="2"/>
              </p:cNvCxnSpPr>
              <p:nvPr/>
            </p:nvCxnSpPr>
            <p:spPr>
              <a:xfrm flipV="1">
                <a:off x="4975859" y="2960149"/>
                <a:ext cx="266438" cy="1481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BD67090-B457-8F6E-EF28-4CB1F4FD9139}"/>
                  </a:ext>
                </a:extLst>
              </p:cNvPr>
              <p:cNvCxnSpPr>
                <a:cxnSpLocks/>
                <a:stCxn id="67" idx="6"/>
                <a:endCxn id="62" idx="2"/>
              </p:cNvCxnSpPr>
              <p:nvPr/>
            </p:nvCxnSpPr>
            <p:spPr>
              <a:xfrm flipV="1">
                <a:off x="4975859" y="3319984"/>
                <a:ext cx="266438" cy="1481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29D8B70-E880-A2B1-F020-A79647BF5C95}"/>
                  </a:ext>
                </a:extLst>
              </p:cNvPr>
              <p:cNvCxnSpPr>
                <a:cxnSpLocks/>
                <a:stCxn id="67" idx="6"/>
                <a:endCxn id="61" idx="2"/>
              </p:cNvCxnSpPr>
              <p:nvPr/>
            </p:nvCxnSpPr>
            <p:spPr>
              <a:xfrm flipV="1">
                <a:off x="4975859" y="2960149"/>
                <a:ext cx="266438" cy="5080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6015FE0-55A9-4E25-7A93-D1D8D0B0EBA4}"/>
                  </a:ext>
                </a:extLst>
              </p:cNvPr>
              <p:cNvCxnSpPr>
                <a:cxnSpLocks/>
                <a:stCxn id="66" idx="6"/>
                <a:endCxn id="62" idx="2"/>
              </p:cNvCxnSpPr>
              <p:nvPr/>
            </p:nvCxnSpPr>
            <p:spPr>
              <a:xfrm>
                <a:off x="4975859" y="3108316"/>
                <a:ext cx="266438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BDC8DCBE-65DF-8DB3-EED1-76367EA2A795}"/>
                  </a:ext>
                </a:extLst>
              </p:cNvPr>
              <p:cNvCxnSpPr>
                <a:cxnSpLocks/>
                <a:stCxn id="65" idx="6"/>
                <a:endCxn id="62" idx="2"/>
              </p:cNvCxnSpPr>
              <p:nvPr/>
            </p:nvCxnSpPr>
            <p:spPr>
              <a:xfrm>
                <a:off x="4975859" y="2748481"/>
                <a:ext cx="266438" cy="571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9E6DA451-FF9B-C1E7-D37E-175788A6BB9F}"/>
                  </a:ext>
                </a:extLst>
              </p:cNvPr>
              <p:cNvGrpSpPr/>
              <p:nvPr/>
            </p:nvGrpSpPr>
            <p:grpSpPr>
              <a:xfrm>
                <a:off x="5242294" y="2501891"/>
                <a:ext cx="194736" cy="1275294"/>
                <a:chOff x="5303413" y="2501891"/>
                <a:chExt cx="194736" cy="1275294"/>
              </a:xfrm>
            </p:grpSpPr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93A84BF1-67AB-EBB9-9167-0AE0C96A4A7D}"/>
                    </a:ext>
                  </a:extLst>
                </p:cNvPr>
                <p:cNvSpPr/>
                <p:nvPr/>
              </p:nvSpPr>
              <p:spPr>
                <a:xfrm>
                  <a:off x="5303416" y="2862782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E76A2C9F-B3BF-90B0-5687-B3D94E4E845E}"/>
                    </a:ext>
                  </a:extLst>
                </p:cNvPr>
                <p:cNvSpPr/>
                <p:nvPr/>
              </p:nvSpPr>
              <p:spPr>
                <a:xfrm>
                  <a:off x="5303416" y="3222617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E682EBC8-F1B2-2CF7-1450-34E3F887D5C0}"/>
                    </a:ext>
                  </a:extLst>
                </p:cNvPr>
                <p:cNvSpPr/>
                <p:nvPr/>
              </p:nvSpPr>
              <p:spPr>
                <a:xfrm>
                  <a:off x="5303413" y="2501891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BEA171B0-7EB9-051C-CE9D-E174399F8789}"/>
                    </a:ext>
                  </a:extLst>
                </p:cNvPr>
                <p:cNvSpPr/>
                <p:nvPr/>
              </p:nvSpPr>
              <p:spPr>
                <a:xfrm>
                  <a:off x="5303414" y="3582452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52E39DAD-5957-7ED5-9955-196D9BE149AA}"/>
                  </a:ext>
                </a:extLst>
              </p:cNvPr>
              <p:cNvCxnSpPr>
                <a:cxnSpLocks/>
                <a:stCxn id="65" idx="6"/>
                <a:endCxn id="63" idx="2"/>
              </p:cNvCxnSpPr>
              <p:nvPr/>
            </p:nvCxnSpPr>
            <p:spPr>
              <a:xfrm flipV="1">
                <a:off x="4975859" y="2599258"/>
                <a:ext cx="266435" cy="1492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3D5C1CE2-2D11-2857-5511-B9027EA0C480}"/>
                  </a:ext>
                </a:extLst>
              </p:cNvPr>
              <p:cNvCxnSpPr>
                <a:cxnSpLocks/>
                <a:stCxn id="65" idx="6"/>
                <a:endCxn id="64" idx="2"/>
              </p:cNvCxnSpPr>
              <p:nvPr/>
            </p:nvCxnSpPr>
            <p:spPr>
              <a:xfrm>
                <a:off x="4975859" y="2748481"/>
                <a:ext cx="266436" cy="9313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C5B92DC8-0604-9D2F-74B9-0C964920B986}"/>
                  </a:ext>
                </a:extLst>
              </p:cNvPr>
              <p:cNvCxnSpPr>
                <a:cxnSpLocks/>
                <a:stCxn id="66" idx="6"/>
                <a:endCxn id="63" idx="2"/>
              </p:cNvCxnSpPr>
              <p:nvPr/>
            </p:nvCxnSpPr>
            <p:spPr>
              <a:xfrm flipV="1">
                <a:off x="4975859" y="2599258"/>
                <a:ext cx="266435" cy="509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5472966B-5CE4-8D07-23B4-8718ABDD8FA1}"/>
                  </a:ext>
                </a:extLst>
              </p:cNvPr>
              <p:cNvCxnSpPr>
                <a:cxnSpLocks/>
                <a:stCxn id="66" idx="6"/>
                <a:endCxn id="64" idx="2"/>
              </p:cNvCxnSpPr>
              <p:nvPr/>
            </p:nvCxnSpPr>
            <p:spPr>
              <a:xfrm>
                <a:off x="4975859" y="3108316"/>
                <a:ext cx="266436" cy="571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26673455-4B8D-E534-E3E3-5E74358CCDE1}"/>
                  </a:ext>
                </a:extLst>
              </p:cNvPr>
              <p:cNvCxnSpPr>
                <a:cxnSpLocks/>
                <a:stCxn id="67" idx="6"/>
                <a:endCxn id="64" idx="2"/>
              </p:cNvCxnSpPr>
              <p:nvPr/>
            </p:nvCxnSpPr>
            <p:spPr>
              <a:xfrm>
                <a:off x="4975859" y="3468151"/>
                <a:ext cx="266436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4EF260A-32C1-3D2E-14FF-4BD14EAB4F0E}"/>
                  </a:ext>
                </a:extLst>
              </p:cNvPr>
              <p:cNvCxnSpPr>
                <a:cxnSpLocks/>
                <a:stCxn id="67" idx="6"/>
                <a:endCxn id="63" idx="2"/>
              </p:cNvCxnSpPr>
              <p:nvPr/>
            </p:nvCxnSpPr>
            <p:spPr>
              <a:xfrm flipV="1">
                <a:off x="4975859" y="2599258"/>
                <a:ext cx="266435" cy="8688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5763840-BF01-C6C2-3A7F-4352082932F3}"/>
                  </a:ext>
                </a:extLst>
              </p:cNvPr>
              <p:cNvSpPr/>
              <p:nvPr/>
            </p:nvSpPr>
            <p:spPr>
              <a:xfrm>
                <a:off x="5703466" y="2865571"/>
                <a:ext cx="194733" cy="1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7BF5CBB-7464-36D6-D8C5-E17292BC4B49}"/>
                  </a:ext>
                </a:extLst>
              </p:cNvPr>
              <p:cNvSpPr/>
              <p:nvPr/>
            </p:nvSpPr>
            <p:spPr>
              <a:xfrm>
                <a:off x="5703466" y="3225406"/>
                <a:ext cx="194733" cy="1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9DF1523-5510-9A0E-357E-6BB7B1430E64}"/>
                  </a:ext>
                </a:extLst>
              </p:cNvPr>
              <p:cNvCxnSpPr>
                <a:cxnSpLocks/>
                <a:stCxn id="63" idx="6"/>
                <a:endCxn id="51" idx="2"/>
              </p:cNvCxnSpPr>
              <p:nvPr/>
            </p:nvCxnSpPr>
            <p:spPr>
              <a:xfrm>
                <a:off x="5437027" y="2599258"/>
                <a:ext cx="266439" cy="3636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05813AFC-7DAD-66FB-5882-388D73F5E23D}"/>
                  </a:ext>
                </a:extLst>
              </p:cNvPr>
              <p:cNvCxnSpPr>
                <a:cxnSpLocks/>
                <a:stCxn id="61" idx="6"/>
                <a:endCxn id="52" idx="2"/>
              </p:cNvCxnSpPr>
              <p:nvPr/>
            </p:nvCxnSpPr>
            <p:spPr>
              <a:xfrm>
                <a:off x="5437030" y="2960149"/>
                <a:ext cx="266436" cy="3626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6325FB72-EF70-F952-9F4D-4AB67C474DEA}"/>
                  </a:ext>
                </a:extLst>
              </p:cNvPr>
              <p:cNvCxnSpPr>
                <a:cxnSpLocks/>
                <a:stCxn id="62" idx="6"/>
                <a:endCxn id="51" idx="2"/>
              </p:cNvCxnSpPr>
              <p:nvPr/>
            </p:nvCxnSpPr>
            <p:spPr>
              <a:xfrm flipV="1">
                <a:off x="5437030" y="2962938"/>
                <a:ext cx="266436" cy="357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0259DF0-DED7-D4E9-F3FB-D10FFAA82D32}"/>
                  </a:ext>
                </a:extLst>
              </p:cNvPr>
              <p:cNvCxnSpPr>
                <a:cxnSpLocks/>
                <a:stCxn id="62" idx="6"/>
                <a:endCxn id="52" idx="2"/>
              </p:cNvCxnSpPr>
              <p:nvPr/>
            </p:nvCxnSpPr>
            <p:spPr>
              <a:xfrm>
                <a:off x="5437030" y="3319984"/>
                <a:ext cx="266436" cy="27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09B2E6C1-B422-0EDE-9A2B-9B0B47C57DF7}"/>
                  </a:ext>
                </a:extLst>
              </p:cNvPr>
              <p:cNvCxnSpPr>
                <a:cxnSpLocks/>
                <a:stCxn id="64" idx="6"/>
                <a:endCxn id="52" idx="2"/>
              </p:cNvCxnSpPr>
              <p:nvPr/>
            </p:nvCxnSpPr>
            <p:spPr>
              <a:xfrm flipV="1">
                <a:off x="5437028" y="3322773"/>
                <a:ext cx="266438" cy="357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A24BA9AC-FB4B-E4D0-C9FE-48C9EF55A174}"/>
                  </a:ext>
                </a:extLst>
              </p:cNvPr>
              <p:cNvCxnSpPr>
                <a:cxnSpLocks/>
                <a:stCxn id="61" idx="6"/>
                <a:endCxn id="51" idx="2"/>
              </p:cNvCxnSpPr>
              <p:nvPr/>
            </p:nvCxnSpPr>
            <p:spPr>
              <a:xfrm>
                <a:off x="5437030" y="2960149"/>
                <a:ext cx="266436" cy="27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A1AF646-8EB9-FC20-AE40-9371AF1C03A1}"/>
                  </a:ext>
                </a:extLst>
              </p:cNvPr>
              <p:cNvCxnSpPr>
                <a:cxnSpLocks/>
                <a:stCxn id="63" idx="6"/>
                <a:endCxn id="52" idx="2"/>
              </p:cNvCxnSpPr>
              <p:nvPr/>
            </p:nvCxnSpPr>
            <p:spPr>
              <a:xfrm>
                <a:off x="5437027" y="2599258"/>
                <a:ext cx="266439" cy="7235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0436256-9BA9-E66D-9693-24551F906CE5}"/>
                  </a:ext>
                </a:extLst>
              </p:cNvPr>
              <p:cNvCxnSpPr>
                <a:cxnSpLocks/>
                <a:stCxn id="64" idx="6"/>
                <a:endCxn id="51" idx="2"/>
              </p:cNvCxnSpPr>
              <p:nvPr/>
            </p:nvCxnSpPr>
            <p:spPr>
              <a:xfrm flipV="1">
                <a:off x="5437028" y="2962938"/>
                <a:ext cx="266438" cy="7168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EC431096-E0E0-8B2E-1CD2-AF830A49332F}"/>
                </a:ext>
              </a:extLst>
            </p:cNvPr>
            <p:cNvSpPr/>
            <p:nvPr/>
          </p:nvSpPr>
          <p:spPr>
            <a:xfrm>
              <a:off x="4786241" y="2346526"/>
              <a:ext cx="1160796" cy="102412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390D69A-17D7-5A8B-6E60-278F8CA23380}"/>
                </a:ext>
              </a:extLst>
            </p:cNvPr>
            <p:cNvGrpSpPr/>
            <p:nvPr/>
          </p:nvGrpSpPr>
          <p:grpSpPr>
            <a:xfrm>
              <a:off x="4924482" y="2596560"/>
              <a:ext cx="910271" cy="553163"/>
              <a:chOff x="3858790" y="2481784"/>
              <a:chExt cx="2039409" cy="1295401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794BB29A-B411-1F65-A84E-A1113AF6DE83}"/>
                  </a:ext>
                </a:extLst>
              </p:cNvPr>
              <p:cNvGrpSpPr/>
              <p:nvPr/>
            </p:nvGrpSpPr>
            <p:grpSpPr>
              <a:xfrm>
                <a:off x="3858790" y="2676517"/>
                <a:ext cx="194733" cy="914403"/>
                <a:chOff x="3858790" y="2676517"/>
                <a:chExt cx="194733" cy="914403"/>
              </a:xfrm>
            </p:grpSpPr>
            <p:sp>
              <p:nvSpPr>
                <p:cNvPr id="138" name="椭圆 137">
                  <a:extLst>
                    <a:ext uri="{FF2B5EF4-FFF2-40B4-BE49-F238E27FC236}">
                      <a16:creationId xmlns:a16="http://schemas.microsoft.com/office/drawing/2014/main" id="{03C3222E-33E7-C517-E9A5-460214701C13}"/>
                    </a:ext>
                  </a:extLst>
                </p:cNvPr>
                <p:cNvSpPr/>
                <p:nvPr/>
              </p:nvSpPr>
              <p:spPr>
                <a:xfrm>
                  <a:off x="3858790" y="2676517"/>
                  <a:ext cx="194733" cy="19473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9" name="椭圆 138">
                  <a:extLst>
                    <a:ext uri="{FF2B5EF4-FFF2-40B4-BE49-F238E27FC236}">
                      <a16:creationId xmlns:a16="http://schemas.microsoft.com/office/drawing/2014/main" id="{7CCECE68-943E-AF9F-63BD-9C9C7EBC7358}"/>
                    </a:ext>
                  </a:extLst>
                </p:cNvPr>
                <p:cNvSpPr/>
                <p:nvPr/>
              </p:nvSpPr>
              <p:spPr>
                <a:xfrm>
                  <a:off x="3858790" y="3036352"/>
                  <a:ext cx="194733" cy="19473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0" name="椭圆 139">
                  <a:extLst>
                    <a:ext uri="{FF2B5EF4-FFF2-40B4-BE49-F238E27FC236}">
                      <a16:creationId xmlns:a16="http://schemas.microsoft.com/office/drawing/2014/main" id="{53279FD9-12DA-C443-7429-2A23BF68CEB2}"/>
                    </a:ext>
                  </a:extLst>
                </p:cNvPr>
                <p:cNvSpPr/>
                <p:nvPr/>
              </p:nvSpPr>
              <p:spPr>
                <a:xfrm>
                  <a:off x="3858790" y="3396187"/>
                  <a:ext cx="194733" cy="19473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69488778-E0CA-1167-A699-71ECFDB43C7A}"/>
                  </a:ext>
                </a:extLst>
              </p:cNvPr>
              <p:cNvGrpSpPr/>
              <p:nvPr/>
            </p:nvGrpSpPr>
            <p:grpSpPr>
              <a:xfrm>
                <a:off x="4319958" y="2481784"/>
                <a:ext cx="194733" cy="1274238"/>
                <a:chOff x="4340332" y="2481784"/>
                <a:chExt cx="194733" cy="1274238"/>
              </a:xfrm>
            </p:grpSpPr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2D050181-9939-6BA4-10D8-A0BEE6014881}"/>
                    </a:ext>
                  </a:extLst>
                </p:cNvPr>
                <p:cNvSpPr/>
                <p:nvPr/>
              </p:nvSpPr>
              <p:spPr>
                <a:xfrm>
                  <a:off x="4340332" y="2481784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" name="椭圆 134">
                  <a:extLst>
                    <a:ext uri="{FF2B5EF4-FFF2-40B4-BE49-F238E27FC236}">
                      <a16:creationId xmlns:a16="http://schemas.microsoft.com/office/drawing/2014/main" id="{35A83043-D09E-462A-B350-8A98722D2F97}"/>
                    </a:ext>
                  </a:extLst>
                </p:cNvPr>
                <p:cNvSpPr/>
                <p:nvPr/>
              </p:nvSpPr>
              <p:spPr>
                <a:xfrm>
                  <a:off x="4340332" y="2841619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435A2727-F105-25AB-5391-65995FBB4034}"/>
                    </a:ext>
                  </a:extLst>
                </p:cNvPr>
                <p:cNvSpPr/>
                <p:nvPr/>
              </p:nvSpPr>
              <p:spPr>
                <a:xfrm>
                  <a:off x="4340332" y="3201454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9994A50E-EDB4-4EB5-CF40-52D75DAE6D94}"/>
                    </a:ext>
                  </a:extLst>
                </p:cNvPr>
                <p:cNvSpPr/>
                <p:nvPr/>
              </p:nvSpPr>
              <p:spPr>
                <a:xfrm>
                  <a:off x="4340332" y="3561289"/>
                  <a:ext cx="194733" cy="194733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43F78609-493D-CD6D-215C-E61721D4BF20}"/>
                  </a:ext>
                </a:extLst>
              </p:cNvPr>
              <p:cNvGrpSpPr/>
              <p:nvPr/>
            </p:nvGrpSpPr>
            <p:grpSpPr>
              <a:xfrm>
                <a:off x="4781126" y="2651114"/>
                <a:ext cx="194733" cy="914403"/>
                <a:chOff x="4821874" y="2651114"/>
                <a:chExt cx="194733" cy="914403"/>
              </a:xfrm>
            </p:grpSpPr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id="{C2206D71-C3F4-C568-4D66-4187D1166EA5}"/>
                    </a:ext>
                  </a:extLst>
                </p:cNvPr>
                <p:cNvSpPr/>
                <p:nvPr/>
              </p:nvSpPr>
              <p:spPr>
                <a:xfrm>
                  <a:off x="4821874" y="2651114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78F799E9-CCA7-F5B4-6CED-F9BC3DD6E143}"/>
                    </a:ext>
                  </a:extLst>
                </p:cNvPr>
                <p:cNvSpPr/>
                <p:nvPr/>
              </p:nvSpPr>
              <p:spPr>
                <a:xfrm>
                  <a:off x="4821874" y="3010949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4EA55163-7618-8545-2CF5-68408B180E87}"/>
                    </a:ext>
                  </a:extLst>
                </p:cNvPr>
                <p:cNvSpPr/>
                <p:nvPr/>
              </p:nvSpPr>
              <p:spPr>
                <a:xfrm>
                  <a:off x="4821874" y="3370784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EA18249-7207-B3C5-418E-5B0D77F4D19C}"/>
                  </a:ext>
                </a:extLst>
              </p:cNvPr>
              <p:cNvCxnSpPr>
                <a:cxnSpLocks/>
                <a:stCxn id="138" idx="6"/>
                <a:endCxn id="134" idx="2"/>
              </p:cNvCxnSpPr>
              <p:nvPr/>
            </p:nvCxnSpPr>
            <p:spPr>
              <a:xfrm flipV="1">
                <a:off x="4053523" y="2579151"/>
                <a:ext cx="266435" cy="1947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F4B45B0E-941C-785D-AF54-C0FC59031AA8}"/>
                  </a:ext>
                </a:extLst>
              </p:cNvPr>
              <p:cNvCxnSpPr>
                <a:stCxn id="138" idx="6"/>
                <a:endCxn id="135" idx="2"/>
              </p:cNvCxnSpPr>
              <p:nvPr/>
            </p:nvCxnSpPr>
            <p:spPr>
              <a:xfrm>
                <a:off x="4053523" y="2773884"/>
                <a:ext cx="266435" cy="1651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A54FA1F6-B227-63DB-526D-7C864EFBCB92}"/>
                  </a:ext>
                </a:extLst>
              </p:cNvPr>
              <p:cNvCxnSpPr>
                <a:stCxn id="138" idx="6"/>
                <a:endCxn id="136" idx="2"/>
              </p:cNvCxnSpPr>
              <p:nvPr/>
            </p:nvCxnSpPr>
            <p:spPr>
              <a:xfrm>
                <a:off x="4053523" y="2773884"/>
                <a:ext cx="266435" cy="5249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CC7A24A7-F03A-4FEC-40FA-B2C4BE108E94}"/>
                  </a:ext>
                </a:extLst>
              </p:cNvPr>
              <p:cNvCxnSpPr>
                <a:cxnSpLocks/>
                <a:stCxn id="138" idx="6"/>
                <a:endCxn id="137" idx="2"/>
              </p:cNvCxnSpPr>
              <p:nvPr/>
            </p:nvCxnSpPr>
            <p:spPr>
              <a:xfrm>
                <a:off x="4053523" y="2773884"/>
                <a:ext cx="266435" cy="8847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4093B7AF-33DB-0EB6-0523-F944F1773764}"/>
                  </a:ext>
                </a:extLst>
              </p:cNvPr>
              <p:cNvCxnSpPr>
                <a:cxnSpLocks/>
                <a:stCxn id="139" idx="6"/>
                <a:endCxn id="134" idx="2"/>
              </p:cNvCxnSpPr>
              <p:nvPr/>
            </p:nvCxnSpPr>
            <p:spPr>
              <a:xfrm flipV="1">
                <a:off x="4053523" y="2579151"/>
                <a:ext cx="266435" cy="5545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6BAB30B-AFB6-7069-05E0-77067B1C0322}"/>
                  </a:ext>
                </a:extLst>
              </p:cNvPr>
              <p:cNvCxnSpPr>
                <a:cxnSpLocks/>
                <a:stCxn id="139" idx="6"/>
                <a:endCxn id="135" idx="2"/>
              </p:cNvCxnSpPr>
              <p:nvPr/>
            </p:nvCxnSpPr>
            <p:spPr>
              <a:xfrm flipV="1">
                <a:off x="4053523" y="2938986"/>
                <a:ext cx="266435" cy="1947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3F503A61-D97F-25BE-A1C0-085CE419B04F}"/>
                  </a:ext>
                </a:extLst>
              </p:cNvPr>
              <p:cNvCxnSpPr>
                <a:cxnSpLocks/>
                <a:stCxn id="139" idx="6"/>
                <a:endCxn id="136" idx="2"/>
              </p:cNvCxnSpPr>
              <p:nvPr/>
            </p:nvCxnSpPr>
            <p:spPr>
              <a:xfrm>
                <a:off x="4053523" y="3133719"/>
                <a:ext cx="266435" cy="1651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447B4FDC-34D0-B7DF-6ADD-1E259A71E0AF}"/>
                  </a:ext>
                </a:extLst>
              </p:cNvPr>
              <p:cNvCxnSpPr>
                <a:cxnSpLocks/>
                <a:stCxn id="139" idx="6"/>
                <a:endCxn id="137" idx="2"/>
              </p:cNvCxnSpPr>
              <p:nvPr/>
            </p:nvCxnSpPr>
            <p:spPr>
              <a:xfrm>
                <a:off x="4053523" y="3133719"/>
                <a:ext cx="266435" cy="5249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B6BA9A46-7AFD-DF79-74BE-BC30907439D2}"/>
                  </a:ext>
                </a:extLst>
              </p:cNvPr>
              <p:cNvCxnSpPr>
                <a:cxnSpLocks/>
                <a:stCxn id="140" idx="6"/>
                <a:endCxn id="134" idx="2"/>
              </p:cNvCxnSpPr>
              <p:nvPr/>
            </p:nvCxnSpPr>
            <p:spPr>
              <a:xfrm flipV="1">
                <a:off x="4053523" y="2579151"/>
                <a:ext cx="266435" cy="9144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C21FC2D4-B714-D49A-6A84-A6226C27E739}"/>
                  </a:ext>
                </a:extLst>
              </p:cNvPr>
              <p:cNvCxnSpPr>
                <a:cxnSpLocks/>
                <a:stCxn id="140" idx="6"/>
                <a:endCxn id="135" idx="2"/>
              </p:cNvCxnSpPr>
              <p:nvPr/>
            </p:nvCxnSpPr>
            <p:spPr>
              <a:xfrm flipV="1">
                <a:off x="4053523" y="2938986"/>
                <a:ext cx="266435" cy="5545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DCA4C0C-0B0A-58A2-56A3-7B105F04FAC2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>
                <a:off x="4514691" y="2579151"/>
                <a:ext cx="266435" cy="1693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CD4643C-1029-E639-4D06-1A1B387B228C}"/>
                  </a:ext>
                </a:extLst>
              </p:cNvPr>
              <p:cNvCxnSpPr>
                <a:cxnSpLocks/>
                <a:stCxn id="134" idx="6"/>
                <a:endCxn id="132" idx="2"/>
              </p:cNvCxnSpPr>
              <p:nvPr/>
            </p:nvCxnSpPr>
            <p:spPr>
              <a:xfrm>
                <a:off x="4514691" y="2579151"/>
                <a:ext cx="266435" cy="5291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425D862C-8FF8-C310-74C8-FF973B8F43E2}"/>
                  </a:ext>
                </a:extLst>
              </p:cNvPr>
              <p:cNvCxnSpPr>
                <a:cxnSpLocks/>
                <a:stCxn id="135" idx="6"/>
                <a:endCxn id="131" idx="2"/>
              </p:cNvCxnSpPr>
              <p:nvPr/>
            </p:nvCxnSpPr>
            <p:spPr>
              <a:xfrm flipV="1">
                <a:off x="4514691" y="2748481"/>
                <a:ext cx="266435" cy="190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582091EE-AF28-0CD4-9DD8-B03C047C2C91}"/>
                  </a:ext>
                </a:extLst>
              </p:cNvPr>
              <p:cNvCxnSpPr>
                <a:cxnSpLocks/>
                <a:stCxn id="135" idx="6"/>
                <a:endCxn id="132" idx="2"/>
              </p:cNvCxnSpPr>
              <p:nvPr/>
            </p:nvCxnSpPr>
            <p:spPr>
              <a:xfrm>
                <a:off x="4514691" y="2938986"/>
                <a:ext cx="266435" cy="1693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5D5AB6D7-E292-5BCE-0964-0B77786A4FBA}"/>
                  </a:ext>
                </a:extLst>
              </p:cNvPr>
              <p:cNvCxnSpPr>
                <a:cxnSpLocks/>
                <a:stCxn id="140" idx="6"/>
                <a:endCxn id="136" idx="2"/>
              </p:cNvCxnSpPr>
              <p:nvPr/>
            </p:nvCxnSpPr>
            <p:spPr>
              <a:xfrm flipV="1">
                <a:off x="4053523" y="3298821"/>
                <a:ext cx="266435" cy="19473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A1744F63-E1C2-5D7E-AD73-A534E44FDD4C}"/>
                  </a:ext>
                </a:extLst>
              </p:cNvPr>
              <p:cNvCxnSpPr>
                <a:cxnSpLocks/>
                <a:stCxn id="140" idx="6"/>
                <a:endCxn id="137" idx="2"/>
              </p:cNvCxnSpPr>
              <p:nvPr/>
            </p:nvCxnSpPr>
            <p:spPr>
              <a:xfrm>
                <a:off x="4053523" y="3493554"/>
                <a:ext cx="266435" cy="1651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759A4AAF-A398-5E05-DFE9-818B8B8F2031}"/>
                  </a:ext>
                </a:extLst>
              </p:cNvPr>
              <p:cNvCxnSpPr>
                <a:cxnSpLocks/>
                <a:stCxn id="136" idx="6"/>
                <a:endCxn id="132" idx="2"/>
              </p:cNvCxnSpPr>
              <p:nvPr/>
            </p:nvCxnSpPr>
            <p:spPr>
              <a:xfrm flipV="1">
                <a:off x="4514691" y="3108316"/>
                <a:ext cx="266435" cy="190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0C28DB98-209B-58D7-5453-4FDBBA9CF755}"/>
                  </a:ext>
                </a:extLst>
              </p:cNvPr>
              <p:cNvCxnSpPr>
                <a:cxnSpLocks/>
                <a:stCxn id="136" idx="6"/>
                <a:endCxn id="133" idx="2"/>
              </p:cNvCxnSpPr>
              <p:nvPr/>
            </p:nvCxnSpPr>
            <p:spPr>
              <a:xfrm>
                <a:off x="4514691" y="3298821"/>
                <a:ext cx="266435" cy="1693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06AC51DA-A148-AF50-2E98-B858B407D09F}"/>
                  </a:ext>
                </a:extLst>
              </p:cNvPr>
              <p:cNvCxnSpPr>
                <a:cxnSpLocks/>
                <a:stCxn id="137" idx="6"/>
                <a:endCxn id="133" idx="2"/>
              </p:cNvCxnSpPr>
              <p:nvPr/>
            </p:nvCxnSpPr>
            <p:spPr>
              <a:xfrm flipV="1">
                <a:off x="4514691" y="3468151"/>
                <a:ext cx="266435" cy="1905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738D1BF1-272E-D070-7890-29A1AD1DD02B}"/>
                  </a:ext>
                </a:extLst>
              </p:cNvPr>
              <p:cNvCxnSpPr>
                <a:cxnSpLocks/>
                <a:stCxn id="136" idx="6"/>
                <a:endCxn id="131" idx="2"/>
              </p:cNvCxnSpPr>
              <p:nvPr/>
            </p:nvCxnSpPr>
            <p:spPr>
              <a:xfrm flipV="1">
                <a:off x="4514691" y="2748481"/>
                <a:ext cx="266435" cy="5503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80F08AD-8E7A-FB8D-1A7F-52FC85151B9B}"/>
                  </a:ext>
                </a:extLst>
              </p:cNvPr>
              <p:cNvCxnSpPr>
                <a:cxnSpLocks/>
                <a:stCxn id="135" idx="6"/>
                <a:endCxn id="133" idx="2"/>
              </p:cNvCxnSpPr>
              <p:nvPr/>
            </p:nvCxnSpPr>
            <p:spPr>
              <a:xfrm>
                <a:off x="4514691" y="2938986"/>
                <a:ext cx="266435" cy="5291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4850D2D5-A502-6D52-93D8-AE410E9FEC13}"/>
                  </a:ext>
                </a:extLst>
              </p:cNvPr>
              <p:cNvCxnSpPr>
                <a:cxnSpLocks/>
                <a:stCxn id="134" idx="6"/>
                <a:endCxn id="133" idx="2"/>
              </p:cNvCxnSpPr>
              <p:nvPr/>
            </p:nvCxnSpPr>
            <p:spPr>
              <a:xfrm>
                <a:off x="4514691" y="2579151"/>
                <a:ext cx="266435" cy="889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EFE5467-6809-1D5E-2167-C4DBCCDC56AF}"/>
                  </a:ext>
                </a:extLst>
              </p:cNvPr>
              <p:cNvCxnSpPr>
                <a:cxnSpLocks/>
                <a:stCxn id="137" idx="6"/>
                <a:endCxn id="132" idx="2"/>
              </p:cNvCxnSpPr>
              <p:nvPr/>
            </p:nvCxnSpPr>
            <p:spPr>
              <a:xfrm flipV="1">
                <a:off x="4514691" y="3108316"/>
                <a:ext cx="266435" cy="5503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204EB9B9-C2C8-2B95-1472-95897C8CBC11}"/>
                  </a:ext>
                </a:extLst>
              </p:cNvPr>
              <p:cNvCxnSpPr>
                <a:cxnSpLocks/>
                <a:stCxn id="137" idx="6"/>
                <a:endCxn id="131" idx="2"/>
              </p:cNvCxnSpPr>
              <p:nvPr/>
            </p:nvCxnSpPr>
            <p:spPr>
              <a:xfrm flipV="1">
                <a:off x="4514691" y="2748481"/>
                <a:ext cx="266435" cy="910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CE62542D-1B4B-C87F-B1A6-FDD271BA3B6E}"/>
                  </a:ext>
                </a:extLst>
              </p:cNvPr>
              <p:cNvCxnSpPr>
                <a:cxnSpLocks/>
                <a:stCxn id="131" idx="6"/>
                <a:endCxn id="127" idx="2"/>
              </p:cNvCxnSpPr>
              <p:nvPr/>
            </p:nvCxnSpPr>
            <p:spPr>
              <a:xfrm>
                <a:off x="4975859" y="2748481"/>
                <a:ext cx="266438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AFA3CE86-E289-766E-8055-596EF0886A55}"/>
                  </a:ext>
                </a:extLst>
              </p:cNvPr>
              <p:cNvCxnSpPr>
                <a:cxnSpLocks/>
                <a:stCxn id="132" idx="6"/>
                <a:endCxn id="127" idx="2"/>
              </p:cNvCxnSpPr>
              <p:nvPr/>
            </p:nvCxnSpPr>
            <p:spPr>
              <a:xfrm flipV="1">
                <a:off x="4975859" y="2960149"/>
                <a:ext cx="266438" cy="1481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1B083441-428D-37F6-049F-AF5E4E89598C}"/>
                  </a:ext>
                </a:extLst>
              </p:cNvPr>
              <p:cNvCxnSpPr>
                <a:cxnSpLocks/>
                <a:stCxn id="133" idx="6"/>
                <a:endCxn id="128" idx="2"/>
              </p:cNvCxnSpPr>
              <p:nvPr/>
            </p:nvCxnSpPr>
            <p:spPr>
              <a:xfrm flipV="1">
                <a:off x="4975859" y="3319984"/>
                <a:ext cx="266438" cy="1481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5F5A4DBF-4A34-6644-8CD1-D514D60F3B93}"/>
                  </a:ext>
                </a:extLst>
              </p:cNvPr>
              <p:cNvCxnSpPr>
                <a:cxnSpLocks/>
                <a:stCxn id="133" idx="6"/>
                <a:endCxn id="127" idx="2"/>
              </p:cNvCxnSpPr>
              <p:nvPr/>
            </p:nvCxnSpPr>
            <p:spPr>
              <a:xfrm flipV="1">
                <a:off x="4975859" y="2960149"/>
                <a:ext cx="266438" cy="5080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63D95201-E286-1260-EEC8-02FB81D631A8}"/>
                  </a:ext>
                </a:extLst>
              </p:cNvPr>
              <p:cNvCxnSpPr>
                <a:cxnSpLocks/>
                <a:stCxn id="132" idx="6"/>
                <a:endCxn id="128" idx="2"/>
              </p:cNvCxnSpPr>
              <p:nvPr/>
            </p:nvCxnSpPr>
            <p:spPr>
              <a:xfrm>
                <a:off x="4975859" y="3108316"/>
                <a:ext cx="266438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008CBB17-4ED0-E00D-4E7C-F277190D45B1}"/>
                  </a:ext>
                </a:extLst>
              </p:cNvPr>
              <p:cNvCxnSpPr>
                <a:cxnSpLocks/>
                <a:stCxn id="131" idx="6"/>
                <a:endCxn id="128" idx="2"/>
              </p:cNvCxnSpPr>
              <p:nvPr/>
            </p:nvCxnSpPr>
            <p:spPr>
              <a:xfrm>
                <a:off x="4975859" y="2748481"/>
                <a:ext cx="266438" cy="571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3C1544BB-9E5A-3180-1EBE-3AA498286A00}"/>
                  </a:ext>
                </a:extLst>
              </p:cNvPr>
              <p:cNvGrpSpPr/>
              <p:nvPr/>
            </p:nvGrpSpPr>
            <p:grpSpPr>
              <a:xfrm>
                <a:off x="5242294" y="2501891"/>
                <a:ext cx="194736" cy="1275294"/>
                <a:chOff x="5303413" y="2501891"/>
                <a:chExt cx="194736" cy="1275294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9C53F8A2-F570-F4E0-B1F6-06E0021618AD}"/>
                    </a:ext>
                  </a:extLst>
                </p:cNvPr>
                <p:cNvSpPr/>
                <p:nvPr/>
              </p:nvSpPr>
              <p:spPr>
                <a:xfrm>
                  <a:off x="5303416" y="2862782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93CA459E-F366-32FA-5584-8AA95F59DED7}"/>
                    </a:ext>
                  </a:extLst>
                </p:cNvPr>
                <p:cNvSpPr/>
                <p:nvPr/>
              </p:nvSpPr>
              <p:spPr>
                <a:xfrm>
                  <a:off x="5303416" y="3222617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0B547B68-7706-908C-2947-BACF04BF9696}"/>
                    </a:ext>
                  </a:extLst>
                </p:cNvPr>
                <p:cNvSpPr/>
                <p:nvPr/>
              </p:nvSpPr>
              <p:spPr>
                <a:xfrm>
                  <a:off x="5303413" y="2501891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0" name="椭圆 129">
                  <a:extLst>
                    <a:ext uri="{FF2B5EF4-FFF2-40B4-BE49-F238E27FC236}">
                      <a16:creationId xmlns:a16="http://schemas.microsoft.com/office/drawing/2014/main" id="{EB22A13A-DF8D-67A2-5AA3-8591335202F4}"/>
                    </a:ext>
                  </a:extLst>
                </p:cNvPr>
                <p:cNvSpPr/>
                <p:nvPr/>
              </p:nvSpPr>
              <p:spPr>
                <a:xfrm>
                  <a:off x="5303414" y="3582452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A2B477F-17E9-D810-AE2F-3950DAB158A0}"/>
                  </a:ext>
                </a:extLst>
              </p:cNvPr>
              <p:cNvCxnSpPr>
                <a:cxnSpLocks/>
                <a:stCxn id="131" idx="6"/>
                <a:endCxn id="129" idx="2"/>
              </p:cNvCxnSpPr>
              <p:nvPr/>
            </p:nvCxnSpPr>
            <p:spPr>
              <a:xfrm flipV="1">
                <a:off x="4975859" y="2599258"/>
                <a:ext cx="266435" cy="1492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CF987F50-CA5B-B9CF-D241-6125C5FA3197}"/>
                  </a:ext>
                </a:extLst>
              </p:cNvPr>
              <p:cNvCxnSpPr>
                <a:cxnSpLocks/>
                <a:stCxn id="131" idx="6"/>
                <a:endCxn id="130" idx="2"/>
              </p:cNvCxnSpPr>
              <p:nvPr/>
            </p:nvCxnSpPr>
            <p:spPr>
              <a:xfrm>
                <a:off x="4975859" y="2748481"/>
                <a:ext cx="266436" cy="9313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BEC816BC-7644-EDC4-C202-6189AA4E5F41}"/>
                  </a:ext>
                </a:extLst>
              </p:cNvPr>
              <p:cNvCxnSpPr>
                <a:cxnSpLocks/>
                <a:stCxn id="132" idx="6"/>
                <a:endCxn id="129" idx="2"/>
              </p:cNvCxnSpPr>
              <p:nvPr/>
            </p:nvCxnSpPr>
            <p:spPr>
              <a:xfrm flipV="1">
                <a:off x="4975859" y="2599258"/>
                <a:ext cx="266435" cy="509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7BFDE9FC-C7B1-0BB4-6560-ACB09D4E6FD1}"/>
                  </a:ext>
                </a:extLst>
              </p:cNvPr>
              <p:cNvCxnSpPr>
                <a:cxnSpLocks/>
                <a:stCxn id="132" idx="6"/>
                <a:endCxn id="130" idx="2"/>
              </p:cNvCxnSpPr>
              <p:nvPr/>
            </p:nvCxnSpPr>
            <p:spPr>
              <a:xfrm>
                <a:off x="4975859" y="3108316"/>
                <a:ext cx="266436" cy="571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CB059CE4-4F3A-31E0-E673-39D593AE205B}"/>
                  </a:ext>
                </a:extLst>
              </p:cNvPr>
              <p:cNvCxnSpPr>
                <a:cxnSpLocks/>
                <a:stCxn id="133" idx="6"/>
                <a:endCxn id="130" idx="2"/>
              </p:cNvCxnSpPr>
              <p:nvPr/>
            </p:nvCxnSpPr>
            <p:spPr>
              <a:xfrm>
                <a:off x="4975859" y="3468151"/>
                <a:ext cx="266436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A78CBB3A-F5CA-94CA-2585-60EDA8AC5645}"/>
                  </a:ext>
                </a:extLst>
              </p:cNvPr>
              <p:cNvCxnSpPr>
                <a:cxnSpLocks/>
                <a:stCxn id="133" idx="6"/>
                <a:endCxn id="129" idx="2"/>
              </p:cNvCxnSpPr>
              <p:nvPr/>
            </p:nvCxnSpPr>
            <p:spPr>
              <a:xfrm flipV="1">
                <a:off x="4975859" y="2599258"/>
                <a:ext cx="266435" cy="8688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7AD6CF47-B505-B459-FC87-B152E8691025}"/>
                  </a:ext>
                </a:extLst>
              </p:cNvPr>
              <p:cNvSpPr/>
              <p:nvPr/>
            </p:nvSpPr>
            <p:spPr>
              <a:xfrm>
                <a:off x="5703466" y="2865571"/>
                <a:ext cx="194733" cy="1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9EE41327-E8BD-8772-D9F0-DFFB599AC391}"/>
                  </a:ext>
                </a:extLst>
              </p:cNvPr>
              <p:cNvSpPr/>
              <p:nvPr/>
            </p:nvSpPr>
            <p:spPr>
              <a:xfrm>
                <a:off x="5703466" y="3225406"/>
                <a:ext cx="194733" cy="1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E68AB738-A294-3577-BC6B-68A6059EC4EC}"/>
                  </a:ext>
                </a:extLst>
              </p:cNvPr>
              <p:cNvCxnSpPr>
                <a:cxnSpLocks/>
                <a:stCxn id="129" idx="6"/>
                <a:endCxn id="117" idx="2"/>
              </p:cNvCxnSpPr>
              <p:nvPr/>
            </p:nvCxnSpPr>
            <p:spPr>
              <a:xfrm>
                <a:off x="5437027" y="2599258"/>
                <a:ext cx="266439" cy="3636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44359244-516A-D782-0EAB-0B0EB254557F}"/>
                  </a:ext>
                </a:extLst>
              </p:cNvPr>
              <p:cNvCxnSpPr>
                <a:cxnSpLocks/>
                <a:stCxn id="127" idx="6"/>
                <a:endCxn id="118" idx="2"/>
              </p:cNvCxnSpPr>
              <p:nvPr/>
            </p:nvCxnSpPr>
            <p:spPr>
              <a:xfrm>
                <a:off x="5437030" y="2960149"/>
                <a:ext cx="266436" cy="3626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2F1C0ADA-2DAC-8B9F-B2E8-C2EF0B731E0C}"/>
                  </a:ext>
                </a:extLst>
              </p:cNvPr>
              <p:cNvCxnSpPr>
                <a:cxnSpLocks/>
                <a:stCxn id="128" idx="6"/>
                <a:endCxn id="117" idx="2"/>
              </p:cNvCxnSpPr>
              <p:nvPr/>
            </p:nvCxnSpPr>
            <p:spPr>
              <a:xfrm flipV="1">
                <a:off x="5437030" y="2962938"/>
                <a:ext cx="266436" cy="357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8D4D4FDC-519E-34C6-505E-DB644D852DFC}"/>
                  </a:ext>
                </a:extLst>
              </p:cNvPr>
              <p:cNvCxnSpPr>
                <a:cxnSpLocks/>
                <a:stCxn id="128" idx="6"/>
                <a:endCxn id="118" idx="2"/>
              </p:cNvCxnSpPr>
              <p:nvPr/>
            </p:nvCxnSpPr>
            <p:spPr>
              <a:xfrm>
                <a:off x="5437030" y="3319984"/>
                <a:ext cx="266436" cy="27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DC81617C-0983-B674-E107-AC8E49D4421F}"/>
                  </a:ext>
                </a:extLst>
              </p:cNvPr>
              <p:cNvCxnSpPr>
                <a:cxnSpLocks/>
                <a:stCxn id="130" idx="6"/>
                <a:endCxn id="118" idx="2"/>
              </p:cNvCxnSpPr>
              <p:nvPr/>
            </p:nvCxnSpPr>
            <p:spPr>
              <a:xfrm flipV="1">
                <a:off x="5437028" y="3322773"/>
                <a:ext cx="266438" cy="357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0E8A1B71-B383-D0FC-1DDB-B1EDF1A6121E}"/>
                  </a:ext>
                </a:extLst>
              </p:cNvPr>
              <p:cNvCxnSpPr>
                <a:cxnSpLocks/>
                <a:stCxn id="127" idx="6"/>
                <a:endCxn id="117" idx="2"/>
              </p:cNvCxnSpPr>
              <p:nvPr/>
            </p:nvCxnSpPr>
            <p:spPr>
              <a:xfrm>
                <a:off x="5437030" y="2960149"/>
                <a:ext cx="266436" cy="27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BFDF20BE-7F63-9C86-37BD-CD980A38FC9B}"/>
                  </a:ext>
                </a:extLst>
              </p:cNvPr>
              <p:cNvCxnSpPr>
                <a:cxnSpLocks/>
                <a:stCxn id="129" idx="6"/>
                <a:endCxn id="118" idx="2"/>
              </p:cNvCxnSpPr>
              <p:nvPr/>
            </p:nvCxnSpPr>
            <p:spPr>
              <a:xfrm>
                <a:off x="5437027" y="2599258"/>
                <a:ext cx="266439" cy="7235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B007FAB8-EA13-B768-CF16-92168E89F762}"/>
                  </a:ext>
                </a:extLst>
              </p:cNvPr>
              <p:cNvCxnSpPr>
                <a:cxnSpLocks/>
                <a:stCxn id="130" idx="6"/>
                <a:endCxn id="117" idx="2"/>
              </p:cNvCxnSpPr>
              <p:nvPr/>
            </p:nvCxnSpPr>
            <p:spPr>
              <a:xfrm flipV="1">
                <a:off x="5437028" y="2962938"/>
                <a:ext cx="266438" cy="7168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08405EDD-AE3D-CA15-C7B9-3183FC5911A0}"/>
                </a:ext>
              </a:extLst>
            </p:cNvPr>
            <p:cNvCxnSpPr>
              <a:cxnSpLocks/>
            </p:cNvCxnSpPr>
            <p:nvPr/>
          </p:nvCxnSpPr>
          <p:spPr>
            <a:xfrm>
              <a:off x="4022864" y="2885768"/>
              <a:ext cx="7633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1F02EEC5-8167-7F8D-AD29-ADD0AA8DA89F}"/>
                </a:ext>
              </a:extLst>
            </p:cNvPr>
            <p:cNvSpPr/>
            <p:nvPr/>
          </p:nvSpPr>
          <p:spPr>
            <a:xfrm>
              <a:off x="7049474" y="2620881"/>
              <a:ext cx="1160796" cy="4618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损失函数</a:t>
              </a:r>
            </a:p>
          </p:txBody>
        </p: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5FF81A47-582F-17EF-0A93-C72AE61B490C}"/>
                </a:ext>
              </a:extLst>
            </p:cNvPr>
            <p:cNvCxnSpPr>
              <a:cxnSpLocks/>
              <a:stCxn id="75" idx="3"/>
              <a:endCxn id="143" idx="1"/>
            </p:cNvCxnSpPr>
            <p:nvPr/>
          </p:nvCxnSpPr>
          <p:spPr>
            <a:xfrm flipV="1">
              <a:off x="5947037" y="2851814"/>
              <a:ext cx="1102437" cy="6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连接符: 肘形 149">
              <a:extLst>
                <a:ext uri="{FF2B5EF4-FFF2-40B4-BE49-F238E27FC236}">
                  <a16:creationId xmlns:a16="http://schemas.microsoft.com/office/drawing/2014/main" id="{D4DFBFD8-6BDA-BC0E-844C-1736C55410CA}"/>
                </a:ext>
              </a:extLst>
            </p:cNvPr>
            <p:cNvCxnSpPr>
              <a:cxnSpLocks/>
              <a:stCxn id="143" idx="2"/>
              <a:endCxn id="9" idx="2"/>
            </p:cNvCxnSpPr>
            <p:nvPr/>
          </p:nvCxnSpPr>
          <p:spPr>
            <a:xfrm rot="5400000">
              <a:off x="5383423" y="1149412"/>
              <a:ext cx="313115" cy="4179784"/>
            </a:xfrm>
            <a:prstGeom prst="bentConnector3">
              <a:avLst>
                <a:gd name="adj1" fmla="val 21762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EFAA4241-A5E4-3CB4-C8A6-41B2520D0AAA}"/>
                </a:ext>
              </a:extLst>
            </p:cNvPr>
            <p:cNvSpPr txBox="1"/>
            <p:nvPr/>
          </p:nvSpPr>
          <p:spPr>
            <a:xfrm>
              <a:off x="4967940" y="3388001"/>
              <a:ext cx="178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更新训练参数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B6D7FF7F-9EAD-29A5-FBFA-1C6B0A3FC5A1}"/>
                </a:ext>
              </a:extLst>
            </p:cNvPr>
            <p:cNvSpPr txBox="1"/>
            <p:nvPr/>
          </p:nvSpPr>
          <p:spPr>
            <a:xfrm>
              <a:off x="3041580" y="2019436"/>
              <a:ext cx="1048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卷积层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B22D3560-15B8-3779-22A1-722E3CF7E490}"/>
                </a:ext>
              </a:extLst>
            </p:cNvPr>
            <p:cNvSpPr txBox="1"/>
            <p:nvPr/>
          </p:nvSpPr>
          <p:spPr>
            <a:xfrm>
              <a:off x="4919118" y="1971713"/>
              <a:ext cx="1235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全连接层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78858FA3-C96F-202F-554F-A9488A954D67}"/>
                    </a:ext>
                  </a:extLst>
                </p:cNvPr>
                <p:cNvSpPr txBox="1"/>
                <p:nvPr/>
              </p:nvSpPr>
              <p:spPr>
                <a:xfrm>
                  <a:off x="1902222" y="2545248"/>
                  <a:ext cx="114881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zh-CN" altLang="zh-CN" sz="1600" b="1" dirty="0"/>
                    <a:t> </a:t>
                  </a:r>
                  <a:r>
                    <a:rPr lang="en-US" altLang="zh-CN" sz="1600" b="1" dirty="0"/>
                    <a:t>,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78858FA3-C96F-202F-554F-A9488A954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2222" y="2545248"/>
                  <a:ext cx="1148815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908FD98F-B9A2-A1CA-1294-3D70C6F3244F}"/>
                    </a:ext>
                  </a:extLst>
                </p:cNvPr>
                <p:cNvSpPr txBox="1"/>
                <p:nvPr/>
              </p:nvSpPr>
              <p:spPr>
                <a:xfrm>
                  <a:off x="2248434" y="2536693"/>
                  <a:ext cx="66436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6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908FD98F-B9A2-A1CA-1294-3D70C6F32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8434" y="2536693"/>
                  <a:ext cx="664362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15A43BE7-FD11-DAE0-91DF-E2FFA2D173DB}"/>
                    </a:ext>
                  </a:extLst>
                </p:cNvPr>
                <p:cNvSpPr txBox="1"/>
                <p:nvPr/>
              </p:nvSpPr>
              <p:spPr>
                <a:xfrm>
                  <a:off x="5889210" y="2466909"/>
                  <a:ext cx="44925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1600" dirty="0"/>
                    <a:t>,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15A43BE7-FD11-DAE0-91DF-E2FFA2D17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10" y="2466909"/>
                  <a:ext cx="449251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r="-540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C51617CD-AFB0-1EA2-F9E2-EB99261A9E67}"/>
                    </a:ext>
                  </a:extLst>
                </p:cNvPr>
                <p:cNvSpPr txBox="1"/>
                <p:nvPr/>
              </p:nvSpPr>
              <p:spPr>
                <a:xfrm>
                  <a:off x="6244965" y="2473116"/>
                  <a:ext cx="59784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1600" dirty="0"/>
                    <a:t>,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C51617CD-AFB0-1EA2-F9E2-EB99261A9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965" y="2473116"/>
                  <a:ext cx="597848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EA126898-14AA-BDBA-594E-1E8EB9A3E85E}"/>
                    </a:ext>
                  </a:extLst>
                </p:cNvPr>
                <p:cNvSpPr txBox="1"/>
                <p:nvPr/>
              </p:nvSpPr>
              <p:spPr>
                <a:xfrm>
                  <a:off x="6540255" y="2476427"/>
                  <a:ext cx="45852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6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EA126898-14AA-BDBA-594E-1E8EB9A3E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255" y="2476427"/>
                  <a:ext cx="45852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541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0B5AD1-DE96-9FB6-FACC-14CD4D43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2" y="1380290"/>
            <a:ext cx="9268229" cy="32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5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FF66F3F-66C1-972C-8810-9B91754C26D8}"/>
              </a:ext>
            </a:extLst>
          </p:cNvPr>
          <p:cNvGrpSpPr/>
          <p:nvPr/>
        </p:nvGrpSpPr>
        <p:grpSpPr>
          <a:xfrm>
            <a:off x="-160903" y="384666"/>
            <a:ext cx="12362613" cy="6088668"/>
            <a:chOff x="653757" y="424183"/>
            <a:chExt cx="11511526" cy="60886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2668CC-BE3A-2766-E27C-6B364ECA3F01}"/>
                </a:ext>
              </a:extLst>
            </p:cNvPr>
            <p:cNvSpPr/>
            <p:nvPr/>
          </p:nvSpPr>
          <p:spPr>
            <a:xfrm>
              <a:off x="653757" y="1180237"/>
              <a:ext cx="1018761" cy="464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输入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088390F-809A-9E37-4C61-4FF18E85628C}"/>
                </a:ext>
              </a:extLst>
            </p:cNvPr>
            <p:cNvCxnSpPr>
              <a:cxnSpLocks/>
              <a:stCxn id="4" idx="3"/>
              <a:endCxn id="2" idx="1"/>
            </p:cNvCxnSpPr>
            <p:nvPr/>
          </p:nvCxnSpPr>
          <p:spPr>
            <a:xfrm flipV="1">
              <a:off x="1672518" y="1412252"/>
              <a:ext cx="1371090" cy="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08405EDD-AE3D-CA15-C7B9-3183FC5911A0}"/>
                </a:ext>
              </a:extLst>
            </p:cNvPr>
            <p:cNvCxnSpPr>
              <a:cxnSpLocks/>
            </p:cNvCxnSpPr>
            <p:nvPr/>
          </p:nvCxnSpPr>
          <p:spPr>
            <a:xfrm>
              <a:off x="4466550" y="1421390"/>
              <a:ext cx="3406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0C2C188-36D7-BCA0-87AD-418DE9F7D4E5}"/>
                </a:ext>
              </a:extLst>
            </p:cNvPr>
            <p:cNvSpPr/>
            <p:nvPr/>
          </p:nvSpPr>
          <p:spPr>
            <a:xfrm>
              <a:off x="3043608" y="1166031"/>
              <a:ext cx="1415583" cy="4924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3F683DA-A49F-39FF-8ECB-739B5582640C}"/>
                </a:ext>
              </a:extLst>
            </p:cNvPr>
            <p:cNvSpPr/>
            <p:nvPr/>
          </p:nvSpPr>
          <p:spPr>
            <a:xfrm>
              <a:off x="5611326" y="1166031"/>
              <a:ext cx="1415583" cy="4924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层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2EC32B17-0144-1297-31D9-8E54727E58A6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16" y="1423745"/>
              <a:ext cx="3600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7A0804AB-34FC-0CB4-B078-E7293F4EADE1}"/>
                </a:ext>
              </a:extLst>
            </p:cNvPr>
            <p:cNvCxnSpPr>
              <a:cxnSpLocks/>
            </p:cNvCxnSpPr>
            <p:nvPr/>
          </p:nvCxnSpPr>
          <p:spPr>
            <a:xfrm>
              <a:off x="7497600" y="1445927"/>
              <a:ext cx="5457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C374E80B-6167-6343-6E7F-DCCA8FF2F6D4}"/>
                </a:ext>
              </a:extLst>
            </p:cNvPr>
            <p:cNvCxnSpPr>
              <a:cxnSpLocks/>
            </p:cNvCxnSpPr>
            <p:nvPr/>
          </p:nvCxnSpPr>
          <p:spPr>
            <a:xfrm>
              <a:off x="9341205" y="1431592"/>
              <a:ext cx="54574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3C078CB-FC6A-E0B7-1027-FBF148A6D7F0}"/>
                </a:ext>
              </a:extLst>
            </p:cNvPr>
            <p:cNvSpPr/>
            <p:nvPr/>
          </p:nvSpPr>
          <p:spPr>
            <a:xfrm>
              <a:off x="5477135" y="1059826"/>
              <a:ext cx="1685811" cy="725812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82AD99A2-056B-4DCB-B603-577A2B4DF4D8}"/>
                    </a:ext>
                  </a:extLst>
                </p:cNvPr>
                <p:cNvSpPr/>
                <p:nvPr/>
              </p:nvSpPr>
              <p:spPr>
                <a:xfrm>
                  <a:off x="3557159" y="4503534"/>
                  <a:ext cx="593015" cy="5014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82AD99A2-056B-4DCB-B603-577A2B4DF4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159" y="4503534"/>
                  <a:ext cx="593015" cy="5014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F2C6C0BE-2D3D-A36E-3248-C5999DA27A46}"/>
                </a:ext>
              </a:extLst>
            </p:cNvPr>
            <p:cNvGrpSpPr/>
            <p:nvPr/>
          </p:nvGrpSpPr>
          <p:grpSpPr>
            <a:xfrm>
              <a:off x="4651934" y="4424798"/>
              <a:ext cx="781923" cy="701150"/>
              <a:chOff x="2354715" y="4817060"/>
              <a:chExt cx="781923" cy="701150"/>
            </a:xfrm>
          </p:grpSpPr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6DDE997E-BCED-C541-8A8E-C43CD6FD4F67}"/>
                  </a:ext>
                </a:extLst>
              </p:cNvPr>
              <p:cNvSpPr/>
              <p:nvPr/>
            </p:nvSpPr>
            <p:spPr>
              <a:xfrm>
                <a:off x="2354715" y="4817060"/>
                <a:ext cx="781923" cy="70115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5194DEDF-E1B0-F506-6E57-B7CF6F14B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9984" y="5170270"/>
                <a:ext cx="461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4013D998-6223-15BC-7703-59EC590054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2463" y="4977865"/>
                <a:ext cx="0" cy="38481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连接符: 曲线 164">
                <a:extLst>
                  <a:ext uri="{FF2B5EF4-FFF2-40B4-BE49-F238E27FC236}">
                    <a16:creationId xmlns:a16="http://schemas.microsoft.com/office/drawing/2014/main" id="{3375B880-01B6-749E-8780-C91783A1A3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619" y="4991200"/>
                <a:ext cx="320040" cy="255270"/>
              </a:xfrm>
              <a:prstGeom prst="curvedConnector3">
                <a:avLst>
                  <a:gd name="adj1" fmla="val 50000"/>
                </a:avLst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5B667323-61AD-D1E5-3147-305C1F302713}"/>
                </a:ext>
              </a:extLst>
            </p:cNvPr>
            <p:cNvGrpSpPr/>
            <p:nvPr/>
          </p:nvGrpSpPr>
          <p:grpSpPr>
            <a:xfrm>
              <a:off x="5940508" y="4662711"/>
              <a:ext cx="231648" cy="251929"/>
              <a:chOff x="3770836" y="5044305"/>
              <a:chExt cx="231648" cy="251929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08B98CAA-B0B7-D30F-5161-EE6979CFF7D1}"/>
                  </a:ext>
                </a:extLst>
              </p:cNvPr>
              <p:cNvSpPr/>
              <p:nvPr/>
            </p:nvSpPr>
            <p:spPr>
              <a:xfrm>
                <a:off x="3770836" y="5044305"/>
                <a:ext cx="231648" cy="25192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A00BC9D8-D336-D451-821F-7D0CDDE57C5D}"/>
                  </a:ext>
                </a:extLst>
              </p:cNvPr>
              <p:cNvCxnSpPr>
                <a:stCxn id="169" idx="2"/>
                <a:endCxn id="169" idx="6"/>
              </p:cNvCxnSpPr>
              <p:nvPr/>
            </p:nvCxnSpPr>
            <p:spPr>
              <a:xfrm>
                <a:off x="3770836" y="5170270"/>
                <a:ext cx="2316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FFE28FAD-8CE6-391E-913E-16CAEE6C718A}"/>
                  </a:ext>
                </a:extLst>
              </p:cNvPr>
              <p:cNvCxnSpPr>
                <a:stCxn id="169" idx="0"/>
                <a:endCxn id="169" idx="4"/>
              </p:cNvCxnSpPr>
              <p:nvPr/>
            </p:nvCxnSpPr>
            <p:spPr>
              <a:xfrm>
                <a:off x="3886660" y="5044305"/>
                <a:ext cx="0" cy="25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19C03CD7-48CA-D849-1C9C-322437050551}"/>
                </a:ext>
              </a:extLst>
            </p:cNvPr>
            <p:cNvGrpSpPr/>
            <p:nvPr/>
          </p:nvGrpSpPr>
          <p:grpSpPr>
            <a:xfrm>
              <a:off x="6763534" y="4443180"/>
              <a:ext cx="781923" cy="701150"/>
              <a:chOff x="4636682" y="4819695"/>
              <a:chExt cx="781923" cy="701150"/>
            </a:xfrm>
          </p:grpSpPr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5436FB70-6C1F-CFE9-2078-F7CF9A9278AF}"/>
                  </a:ext>
                </a:extLst>
              </p:cNvPr>
              <p:cNvSpPr/>
              <p:nvPr/>
            </p:nvSpPr>
            <p:spPr>
              <a:xfrm>
                <a:off x="4636682" y="4819695"/>
                <a:ext cx="781923" cy="70115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4B3C4092-6C7E-3D5A-B7D6-46C3625C6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951" y="5172905"/>
                <a:ext cx="461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DC2C7995-E1C4-6C92-416C-37FC553F3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4430" y="4980500"/>
                <a:ext cx="0" cy="38481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连接符: 曲线 179">
                <a:extLst>
                  <a:ext uri="{FF2B5EF4-FFF2-40B4-BE49-F238E27FC236}">
                    <a16:creationId xmlns:a16="http://schemas.microsoft.com/office/drawing/2014/main" id="{1D094244-E44C-EDA5-53CD-DC7CE9EED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7586" y="4993835"/>
                <a:ext cx="320040" cy="255270"/>
              </a:xfrm>
              <a:prstGeom prst="curvedConnector3">
                <a:avLst>
                  <a:gd name="adj1" fmla="val 50000"/>
                </a:avLst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3BADA5CE-888E-E490-D65F-56116A92E5B7}"/>
                </a:ext>
              </a:extLst>
            </p:cNvPr>
            <p:cNvGrpSpPr/>
            <p:nvPr/>
          </p:nvGrpSpPr>
          <p:grpSpPr>
            <a:xfrm>
              <a:off x="5665370" y="5598985"/>
              <a:ext cx="781923" cy="701150"/>
              <a:chOff x="3495698" y="5902148"/>
              <a:chExt cx="781923" cy="701150"/>
            </a:xfrm>
          </p:grpSpPr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65C65502-80FC-A376-3B67-7B5255A9C61F}"/>
                  </a:ext>
                </a:extLst>
              </p:cNvPr>
              <p:cNvSpPr/>
              <p:nvPr/>
            </p:nvSpPr>
            <p:spPr>
              <a:xfrm>
                <a:off x="3495698" y="5902148"/>
                <a:ext cx="781923" cy="70115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2" name="直接连接符 181">
                <a:extLst>
                  <a:ext uri="{FF2B5EF4-FFF2-40B4-BE49-F238E27FC236}">
                    <a16:creationId xmlns:a16="http://schemas.microsoft.com/office/drawing/2014/main" id="{F3320E01-4FDB-A898-7D70-A2E4A522F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0967" y="6255358"/>
                <a:ext cx="461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>
                <a:extLst>
                  <a:ext uri="{FF2B5EF4-FFF2-40B4-BE49-F238E27FC236}">
                    <a16:creationId xmlns:a16="http://schemas.microsoft.com/office/drawing/2014/main" id="{838D6F9C-BFB4-AB2F-D814-69A6463A8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3446" y="6062953"/>
                <a:ext cx="0" cy="38481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连接符: 曲线 183">
                <a:extLst>
                  <a:ext uri="{FF2B5EF4-FFF2-40B4-BE49-F238E27FC236}">
                    <a16:creationId xmlns:a16="http://schemas.microsoft.com/office/drawing/2014/main" id="{D00BC5E9-AA07-962D-5E0F-5891D1E8A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6602" y="6076288"/>
                <a:ext cx="320040" cy="255270"/>
              </a:xfrm>
              <a:prstGeom prst="curvedConnector3">
                <a:avLst>
                  <a:gd name="adj1" fmla="val 50000"/>
                </a:avLst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D4B89561-7D2B-553D-E621-0AED73441ED2}"/>
                    </a:ext>
                  </a:extLst>
                </p:cNvPr>
                <p:cNvSpPr/>
                <p:nvPr/>
              </p:nvSpPr>
              <p:spPr>
                <a:xfrm>
                  <a:off x="5755107" y="3821009"/>
                  <a:ext cx="593015" cy="50144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D4B89561-7D2B-553D-E621-0AED73441E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107" y="3821009"/>
                  <a:ext cx="593015" cy="5014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61E7D7DC-9E31-E3A2-5C20-A91992DE7565}"/>
                    </a:ext>
                  </a:extLst>
                </p:cNvPr>
                <p:cNvSpPr/>
                <p:nvPr/>
              </p:nvSpPr>
              <p:spPr>
                <a:xfrm>
                  <a:off x="8272806" y="4545667"/>
                  <a:ext cx="593015" cy="5014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61E7D7DC-9E31-E3A2-5C20-A91992DE75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806" y="4545667"/>
                  <a:ext cx="593015" cy="5014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01A3F580-AE20-B6F3-A610-835149AB6F7B}"/>
                </a:ext>
              </a:extLst>
            </p:cNvPr>
            <p:cNvGrpSpPr/>
            <p:nvPr/>
          </p:nvGrpSpPr>
          <p:grpSpPr>
            <a:xfrm>
              <a:off x="5705963" y="2895493"/>
              <a:ext cx="781923" cy="701150"/>
              <a:chOff x="4636682" y="4819695"/>
              <a:chExt cx="781923" cy="701150"/>
            </a:xfrm>
          </p:grpSpPr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D2570D5A-A684-9CE0-29FA-C2ACD0BF5A10}"/>
                  </a:ext>
                </a:extLst>
              </p:cNvPr>
              <p:cNvSpPr/>
              <p:nvPr/>
            </p:nvSpPr>
            <p:spPr>
              <a:xfrm>
                <a:off x="4636682" y="4819695"/>
                <a:ext cx="781923" cy="70115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3" name="直接连接符 192">
                <a:extLst>
                  <a:ext uri="{FF2B5EF4-FFF2-40B4-BE49-F238E27FC236}">
                    <a16:creationId xmlns:a16="http://schemas.microsoft.com/office/drawing/2014/main" id="{560D4511-4FE9-4C68-F92A-27191833C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951" y="5172905"/>
                <a:ext cx="461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>
                <a:extLst>
                  <a:ext uri="{FF2B5EF4-FFF2-40B4-BE49-F238E27FC236}">
                    <a16:creationId xmlns:a16="http://schemas.microsoft.com/office/drawing/2014/main" id="{1C30A664-6017-3B10-C458-B521513657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4430" y="4980500"/>
                <a:ext cx="0" cy="38481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连接符: 曲线 194">
                <a:extLst>
                  <a:ext uri="{FF2B5EF4-FFF2-40B4-BE49-F238E27FC236}">
                    <a16:creationId xmlns:a16="http://schemas.microsoft.com/office/drawing/2014/main" id="{A5F494BC-BCA6-CEEB-C7CE-17956EBA8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7586" y="4993835"/>
                <a:ext cx="320040" cy="255270"/>
              </a:xfrm>
              <a:prstGeom prst="curvedConnector3">
                <a:avLst>
                  <a:gd name="adj1" fmla="val 50000"/>
                </a:avLst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8C8651C3-DEA4-5BD7-F8CB-B060FCBF89A4}"/>
                </a:ext>
              </a:extLst>
            </p:cNvPr>
            <p:cNvGrpSpPr/>
            <p:nvPr/>
          </p:nvGrpSpPr>
          <p:grpSpPr>
            <a:xfrm>
              <a:off x="7726140" y="5849937"/>
              <a:ext cx="231648" cy="251929"/>
              <a:chOff x="3770836" y="5044305"/>
              <a:chExt cx="231648" cy="251929"/>
            </a:xfrm>
          </p:grpSpPr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33842F98-57BE-7A92-4434-04974ABE380F}"/>
                  </a:ext>
                </a:extLst>
              </p:cNvPr>
              <p:cNvSpPr/>
              <p:nvPr/>
            </p:nvSpPr>
            <p:spPr>
              <a:xfrm>
                <a:off x="3770836" y="5044305"/>
                <a:ext cx="231648" cy="25192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8" name="直接连接符 197">
                <a:extLst>
                  <a:ext uri="{FF2B5EF4-FFF2-40B4-BE49-F238E27FC236}">
                    <a16:creationId xmlns:a16="http://schemas.microsoft.com/office/drawing/2014/main" id="{359A3646-C85E-9A10-30FB-F51B863FBB86}"/>
                  </a:ext>
                </a:extLst>
              </p:cNvPr>
              <p:cNvCxnSpPr>
                <a:stCxn id="197" idx="2"/>
                <a:endCxn id="197" idx="6"/>
              </p:cNvCxnSpPr>
              <p:nvPr/>
            </p:nvCxnSpPr>
            <p:spPr>
              <a:xfrm>
                <a:off x="3770836" y="5170270"/>
                <a:ext cx="2316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>
                <a:extLst>
                  <a:ext uri="{FF2B5EF4-FFF2-40B4-BE49-F238E27FC236}">
                    <a16:creationId xmlns:a16="http://schemas.microsoft.com/office/drawing/2014/main" id="{4016E704-E1CB-8D15-EAB1-3CD3C5514601}"/>
                  </a:ext>
                </a:extLst>
              </p:cNvPr>
              <p:cNvCxnSpPr>
                <a:stCxn id="197" idx="0"/>
                <a:endCxn id="197" idx="4"/>
              </p:cNvCxnSpPr>
              <p:nvPr/>
            </p:nvCxnSpPr>
            <p:spPr>
              <a:xfrm>
                <a:off x="3886660" y="5044305"/>
                <a:ext cx="0" cy="25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2246368F-57E8-58E0-B0AE-9EE12DFF7EEA}"/>
                    </a:ext>
                  </a:extLst>
                </p:cNvPr>
                <p:cNvSpPr/>
                <p:nvPr/>
              </p:nvSpPr>
              <p:spPr>
                <a:xfrm>
                  <a:off x="7545457" y="5072441"/>
                  <a:ext cx="593015" cy="5014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𝐎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2246368F-57E8-58E0-B0AE-9EE12DFF7E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457" y="5072441"/>
                  <a:ext cx="593015" cy="5014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CE657A68-9EB0-FB6D-C6FF-01FCF20F6706}"/>
                </a:ext>
              </a:extLst>
            </p:cNvPr>
            <p:cNvCxnSpPr>
              <a:cxnSpLocks/>
              <a:endCxn id="155" idx="2"/>
            </p:cNvCxnSpPr>
            <p:nvPr/>
          </p:nvCxnSpPr>
          <p:spPr>
            <a:xfrm>
              <a:off x="4144803" y="4771301"/>
              <a:ext cx="507131" cy="4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>
              <a:extLst>
                <a:ext uri="{FF2B5EF4-FFF2-40B4-BE49-F238E27FC236}">
                  <a16:creationId xmlns:a16="http://schemas.microsoft.com/office/drawing/2014/main" id="{3116E7BD-BFEE-A6DE-B2D0-2E4938DD3804}"/>
                </a:ext>
              </a:extLst>
            </p:cNvPr>
            <p:cNvCxnSpPr>
              <a:cxnSpLocks/>
              <a:endCxn id="169" idx="2"/>
            </p:cNvCxnSpPr>
            <p:nvPr/>
          </p:nvCxnSpPr>
          <p:spPr>
            <a:xfrm flipV="1">
              <a:off x="5433942" y="4788676"/>
              <a:ext cx="506566" cy="2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>
              <a:extLst>
                <a:ext uri="{FF2B5EF4-FFF2-40B4-BE49-F238E27FC236}">
                  <a16:creationId xmlns:a16="http://schemas.microsoft.com/office/drawing/2014/main" id="{684543D9-6371-39E7-2681-14C129C657AF}"/>
                </a:ext>
              </a:extLst>
            </p:cNvPr>
            <p:cNvCxnSpPr>
              <a:cxnSpLocks/>
              <a:stCxn id="186" idx="1"/>
              <a:endCxn id="176" idx="6"/>
            </p:cNvCxnSpPr>
            <p:nvPr/>
          </p:nvCxnSpPr>
          <p:spPr>
            <a:xfrm flipH="1" flipV="1">
              <a:off x="7545457" y="4793755"/>
              <a:ext cx="727349" cy="2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2FA012A8-03BD-3418-2047-FB2CD4C05CB3}"/>
                </a:ext>
              </a:extLst>
            </p:cNvPr>
            <p:cNvCxnSpPr>
              <a:cxnSpLocks/>
              <a:stCxn id="176" idx="2"/>
              <a:endCxn id="169" idx="6"/>
            </p:cNvCxnSpPr>
            <p:nvPr/>
          </p:nvCxnSpPr>
          <p:spPr>
            <a:xfrm flipH="1" flipV="1">
              <a:off x="6172156" y="4788676"/>
              <a:ext cx="591378" cy="50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DAD25946-7450-08A2-1DF8-1117A31180E4}"/>
                </a:ext>
              </a:extLst>
            </p:cNvPr>
            <p:cNvCxnSpPr>
              <a:cxnSpLocks/>
              <a:stCxn id="185" idx="2"/>
              <a:endCxn id="169" idx="0"/>
            </p:cNvCxnSpPr>
            <p:nvPr/>
          </p:nvCxnSpPr>
          <p:spPr>
            <a:xfrm>
              <a:off x="6051615" y="4322454"/>
              <a:ext cx="4717" cy="3402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2A2FD418-F4C9-BB36-F1D7-C20562380EB7}"/>
                </a:ext>
              </a:extLst>
            </p:cNvPr>
            <p:cNvCxnSpPr>
              <a:cxnSpLocks/>
              <a:endCxn id="181" idx="0"/>
            </p:cNvCxnSpPr>
            <p:nvPr/>
          </p:nvCxnSpPr>
          <p:spPr>
            <a:xfrm>
              <a:off x="6046897" y="4923581"/>
              <a:ext cx="9435" cy="6754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箭头连接符 217">
              <a:extLst>
                <a:ext uri="{FF2B5EF4-FFF2-40B4-BE49-F238E27FC236}">
                  <a16:creationId xmlns:a16="http://schemas.microsoft.com/office/drawing/2014/main" id="{6406A1D6-E038-2A82-A753-2FF9EBA063C1}"/>
                </a:ext>
              </a:extLst>
            </p:cNvPr>
            <p:cNvCxnSpPr>
              <a:cxnSpLocks/>
              <a:endCxn id="181" idx="2"/>
            </p:cNvCxnSpPr>
            <p:nvPr/>
          </p:nvCxnSpPr>
          <p:spPr>
            <a:xfrm>
              <a:off x="4923733" y="5949560"/>
              <a:ext cx="7416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BDD36B13-E3FB-3862-0DFC-E544DC4A0C3F}"/>
                </a:ext>
              </a:extLst>
            </p:cNvPr>
            <p:cNvCxnSpPr>
              <a:cxnSpLocks/>
              <a:stCxn id="181" idx="6"/>
              <a:endCxn id="197" idx="2"/>
            </p:cNvCxnSpPr>
            <p:nvPr/>
          </p:nvCxnSpPr>
          <p:spPr>
            <a:xfrm>
              <a:off x="6447293" y="5949560"/>
              <a:ext cx="1278847" cy="263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BF1F08AA-5127-A7AB-21AB-AE457423470A}"/>
                </a:ext>
              </a:extLst>
            </p:cNvPr>
            <p:cNvCxnSpPr>
              <a:cxnSpLocks/>
            </p:cNvCxnSpPr>
            <p:nvPr/>
          </p:nvCxnSpPr>
          <p:spPr>
            <a:xfrm>
              <a:off x="7841964" y="5561395"/>
              <a:ext cx="4717" cy="3402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B93511B3-DA95-B18E-3FE2-61749D76E219}"/>
                </a:ext>
              </a:extLst>
            </p:cNvPr>
            <p:cNvCxnSpPr>
              <a:cxnSpLocks/>
            </p:cNvCxnSpPr>
            <p:nvPr/>
          </p:nvCxnSpPr>
          <p:spPr>
            <a:xfrm>
              <a:off x="7957788" y="5962731"/>
              <a:ext cx="794406" cy="131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49EED235-135B-342D-B6AC-74CF749AA362}"/>
                </a:ext>
              </a:extLst>
            </p:cNvPr>
            <p:cNvCxnSpPr>
              <a:cxnSpLocks/>
              <a:endCxn id="192" idx="2"/>
            </p:cNvCxnSpPr>
            <p:nvPr/>
          </p:nvCxnSpPr>
          <p:spPr>
            <a:xfrm flipV="1">
              <a:off x="4471200" y="3246068"/>
              <a:ext cx="1234763" cy="5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DAF20561-CDD0-BC0C-11AC-1CD29706110E}"/>
                </a:ext>
              </a:extLst>
            </p:cNvPr>
            <p:cNvCxnSpPr>
              <a:cxnSpLocks/>
              <a:endCxn id="155" idx="0"/>
            </p:cNvCxnSpPr>
            <p:nvPr/>
          </p:nvCxnSpPr>
          <p:spPr>
            <a:xfrm>
              <a:off x="5038179" y="3228083"/>
              <a:ext cx="4717" cy="11967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连接符: 肘形 235">
              <a:extLst>
                <a:ext uri="{FF2B5EF4-FFF2-40B4-BE49-F238E27FC236}">
                  <a16:creationId xmlns:a16="http://schemas.microsoft.com/office/drawing/2014/main" id="{DC5D73DF-B4C3-713A-CC79-2F7E80A5BDD6}"/>
                </a:ext>
              </a:extLst>
            </p:cNvPr>
            <p:cNvCxnSpPr>
              <a:stCxn id="192" idx="6"/>
              <a:endCxn id="176" idx="0"/>
            </p:cNvCxnSpPr>
            <p:nvPr/>
          </p:nvCxnSpPr>
          <p:spPr>
            <a:xfrm>
              <a:off x="6487886" y="3246068"/>
              <a:ext cx="666610" cy="119711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F05DBF7F-40B4-5CE2-3F1C-A5B73CE87EB7}"/>
                    </a:ext>
                  </a:extLst>
                </p:cNvPr>
                <p:cNvSpPr txBox="1"/>
                <p:nvPr/>
              </p:nvSpPr>
              <p:spPr>
                <a:xfrm>
                  <a:off x="4674523" y="2876816"/>
                  <a:ext cx="66436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F05DBF7F-40B4-5CE2-3F1C-A5B73CE87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523" y="2876816"/>
                  <a:ext cx="664363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61F0AE5A-C010-E42D-F818-EC92B9AE86EB}"/>
                    </a:ext>
                  </a:extLst>
                </p:cNvPr>
                <p:cNvSpPr txBox="1"/>
                <p:nvPr/>
              </p:nvSpPr>
              <p:spPr>
                <a:xfrm>
                  <a:off x="6591061" y="2873033"/>
                  <a:ext cx="728137" cy="4085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20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2" name="文本框 241">
                  <a:extLst>
                    <a:ext uri="{FF2B5EF4-FFF2-40B4-BE49-F238E27FC236}">
                      <a16:creationId xmlns:a16="http://schemas.microsoft.com/office/drawing/2014/main" id="{61F0AE5A-C010-E42D-F818-EC92B9AE8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061" y="2873033"/>
                  <a:ext cx="728137" cy="408573"/>
                </a:xfrm>
                <a:prstGeom prst="rect">
                  <a:avLst/>
                </a:prstGeom>
                <a:blipFill>
                  <a:blip r:embed="rId8"/>
                  <a:stretch>
                    <a:fillRect b="-44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2BF52704-56B7-91F7-6077-014B23C2AFFB}"/>
                    </a:ext>
                  </a:extLst>
                </p:cNvPr>
                <p:cNvSpPr txBox="1"/>
                <p:nvPr/>
              </p:nvSpPr>
              <p:spPr>
                <a:xfrm>
                  <a:off x="5267716" y="4374151"/>
                  <a:ext cx="66436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文本框 242">
                  <a:extLst>
                    <a:ext uri="{FF2B5EF4-FFF2-40B4-BE49-F238E27FC236}">
                      <a16:creationId xmlns:a16="http://schemas.microsoft.com/office/drawing/2014/main" id="{2BF52704-56B7-91F7-6077-014B23C2A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716" y="4374151"/>
                  <a:ext cx="664363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5908DBEC-E121-C0DA-33C2-36D70FDF5593}"/>
                    </a:ext>
                  </a:extLst>
                </p:cNvPr>
                <p:cNvSpPr txBox="1"/>
                <p:nvPr/>
              </p:nvSpPr>
              <p:spPr>
                <a:xfrm>
                  <a:off x="5612191" y="4380333"/>
                  <a:ext cx="401324" cy="4003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文本框 244">
                  <a:extLst>
                    <a:ext uri="{FF2B5EF4-FFF2-40B4-BE49-F238E27FC236}">
                      <a16:creationId xmlns:a16="http://schemas.microsoft.com/office/drawing/2014/main" id="{5908DBEC-E121-C0DA-33C2-36D70FDF5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191" y="4380333"/>
                  <a:ext cx="401324" cy="400302"/>
                </a:xfrm>
                <a:prstGeom prst="rect">
                  <a:avLst/>
                </a:prstGeom>
                <a:blipFill>
                  <a:blip r:embed="rId10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015C207F-2B90-71FB-3F1D-4CBFD13E7328}"/>
                    </a:ext>
                  </a:extLst>
                </p:cNvPr>
                <p:cNvSpPr txBox="1"/>
                <p:nvPr/>
              </p:nvSpPr>
              <p:spPr>
                <a:xfrm>
                  <a:off x="6111762" y="4386661"/>
                  <a:ext cx="728137" cy="4085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20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015C207F-2B90-71FB-3F1D-4CBFD13E7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1762" y="4386661"/>
                  <a:ext cx="728137" cy="408573"/>
                </a:xfrm>
                <a:prstGeom prst="rect">
                  <a:avLst/>
                </a:prstGeom>
                <a:blipFill>
                  <a:blip r:embed="rId11"/>
                  <a:stretch>
                    <a:fillRect b="-59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文本框 247">
                  <a:extLst>
                    <a:ext uri="{FF2B5EF4-FFF2-40B4-BE49-F238E27FC236}">
                      <a16:creationId xmlns:a16="http://schemas.microsoft.com/office/drawing/2014/main" id="{3C8796DE-F06E-C6F5-6E13-9972382B2437}"/>
                    </a:ext>
                  </a:extLst>
                </p:cNvPr>
                <p:cNvSpPr txBox="1"/>
                <p:nvPr/>
              </p:nvSpPr>
              <p:spPr>
                <a:xfrm>
                  <a:off x="6475916" y="4401713"/>
                  <a:ext cx="455835" cy="4003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8" name="文本框 247">
                  <a:extLst>
                    <a:ext uri="{FF2B5EF4-FFF2-40B4-BE49-F238E27FC236}">
                      <a16:creationId xmlns:a16="http://schemas.microsoft.com/office/drawing/2014/main" id="{3C8796DE-F06E-C6F5-6E13-9972382B2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916" y="4401713"/>
                  <a:ext cx="455835" cy="400302"/>
                </a:xfrm>
                <a:prstGeom prst="rect">
                  <a:avLst/>
                </a:prstGeom>
                <a:blipFill>
                  <a:blip r:embed="rId12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文本框 250">
                  <a:extLst>
                    <a:ext uri="{FF2B5EF4-FFF2-40B4-BE49-F238E27FC236}">
                      <a16:creationId xmlns:a16="http://schemas.microsoft.com/office/drawing/2014/main" id="{4BEA06E4-FA44-DA2F-329C-A6A419E652A9}"/>
                    </a:ext>
                  </a:extLst>
                </p:cNvPr>
                <p:cNvSpPr txBox="1"/>
                <p:nvPr/>
              </p:nvSpPr>
              <p:spPr>
                <a:xfrm>
                  <a:off x="5063884" y="5530805"/>
                  <a:ext cx="37721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 i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1" name="文本框 250">
                  <a:extLst>
                    <a:ext uri="{FF2B5EF4-FFF2-40B4-BE49-F238E27FC236}">
                      <a16:creationId xmlns:a16="http://schemas.microsoft.com/office/drawing/2014/main" id="{4BEA06E4-FA44-DA2F-329C-A6A419E65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884" y="5530805"/>
                  <a:ext cx="377213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9091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文本框 253">
                  <a:extLst>
                    <a:ext uri="{FF2B5EF4-FFF2-40B4-BE49-F238E27FC236}">
                      <a16:creationId xmlns:a16="http://schemas.microsoft.com/office/drawing/2014/main" id="{158C1169-2FD4-4504-773F-186160EB36A3}"/>
                    </a:ext>
                  </a:extLst>
                </p:cNvPr>
                <p:cNvSpPr txBox="1"/>
                <p:nvPr/>
              </p:nvSpPr>
              <p:spPr>
                <a:xfrm>
                  <a:off x="8073540" y="5606569"/>
                  <a:ext cx="629155" cy="4010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sens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4" name="文本框 253">
                  <a:extLst>
                    <a:ext uri="{FF2B5EF4-FFF2-40B4-BE49-F238E27FC236}">
                      <a16:creationId xmlns:a16="http://schemas.microsoft.com/office/drawing/2014/main" id="{158C1169-2FD4-4504-773F-186160EB36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540" y="5606569"/>
                  <a:ext cx="629155" cy="401072"/>
                </a:xfrm>
                <a:prstGeom prst="rect">
                  <a:avLst/>
                </a:prstGeom>
                <a:blipFill>
                  <a:blip r:embed="rId14"/>
                  <a:stretch>
                    <a:fillRect r="-2703"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563109FD-9137-82E4-A807-111F0195B20A}"/>
                    </a:ext>
                  </a:extLst>
                </p:cNvPr>
                <p:cNvSpPr txBox="1"/>
                <p:nvPr/>
              </p:nvSpPr>
              <p:spPr>
                <a:xfrm flipH="1">
                  <a:off x="4745873" y="1151238"/>
                  <a:ext cx="59301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563109FD-9137-82E4-A807-111F0195B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745873" y="1151238"/>
                  <a:ext cx="59301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F9CB7444-79FE-65F2-29E1-16FB6A721E16}"/>
                    </a:ext>
                  </a:extLst>
                </p:cNvPr>
                <p:cNvSpPr txBox="1"/>
                <p:nvPr/>
              </p:nvSpPr>
              <p:spPr>
                <a:xfrm>
                  <a:off x="7188583" y="1162965"/>
                  <a:ext cx="286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7" name="文本框 316">
                  <a:extLst>
                    <a:ext uri="{FF2B5EF4-FFF2-40B4-BE49-F238E27FC236}">
                      <a16:creationId xmlns:a16="http://schemas.microsoft.com/office/drawing/2014/main" id="{F9CB7444-79FE-65F2-29E1-16FB6A721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583" y="1162965"/>
                  <a:ext cx="28658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8" name="矩形 317">
              <a:extLst>
                <a:ext uri="{FF2B5EF4-FFF2-40B4-BE49-F238E27FC236}">
                  <a16:creationId xmlns:a16="http://schemas.microsoft.com/office/drawing/2014/main" id="{B2F5BD32-CE18-AA47-9795-9217EE052271}"/>
                </a:ext>
              </a:extLst>
            </p:cNvPr>
            <p:cNvSpPr/>
            <p:nvPr/>
          </p:nvSpPr>
          <p:spPr>
            <a:xfrm>
              <a:off x="2942119" y="2570485"/>
              <a:ext cx="6719824" cy="39423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616B4C46-CF65-C38F-A0FC-7B8CE0AA838E}"/>
                </a:ext>
              </a:extLst>
            </p:cNvPr>
            <p:cNvCxnSpPr>
              <a:cxnSpLocks/>
              <a:stCxn id="148" idx="2"/>
            </p:cNvCxnSpPr>
            <p:nvPr/>
          </p:nvCxnSpPr>
          <p:spPr>
            <a:xfrm flipH="1">
              <a:off x="3923073" y="1785638"/>
              <a:ext cx="2396968" cy="694941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BCFBA988-DC83-1603-335B-FFA0503134DE}"/>
                </a:ext>
              </a:extLst>
            </p:cNvPr>
            <p:cNvCxnSpPr>
              <a:cxnSpLocks/>
            </p:cNvCxnSpPr>
            <p:nvPr/>
          </p:nvCxnSpPr>
          <p:spPr>
            <a:xfrm>
              <a:off x="6302031" y="1837334"/>
              <a:ext cx="2381368" cy="64247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文本框 325">
                  <a:extLst>
                    <a:ext uri="{FF2B5EF4-FFF2-40B4-BE49-F238E27FC236}">
                      <a16:creationId xmlns:a16="http://schemas.microsoft.com/office/drawing/2014/main" id="{A0DDA88E-9500-7D58-06BE-DCC2CE19223C}"/>
                    </a:ext>
                  </a:extLst>
                </p:cNvPr>
                <p:cNvSpPr txBox="1"/>
                <p:nvPr/>
              </p:nvSpPr>
              <p:spPr>
                <a:xfrm>
                  <a:off x="1789542" y="1395323"/>
                  <a:ext cx="101876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0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0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0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6" name="文本框 325">
                  <a:extLst>
                    <a:ext uri="{FF2B5EF4-FFF2-40B4-BE49-F238E27FC236}">
                      <a16:creationId xmlns:a16="http://schemas.microsoft.com/office/drawing/2014/main" id="{A0DDA88E-9500-7D58-06BE-DCC2CE192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542" y="1395323"/>
                  <a:ext cx="1018760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4469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E9A71AF-F8FC-2F25-4815-59ECF94DD3E5}"/>
                </a:ext>
              </a:extLst>
            </p:cNvPr>
            <p:cNvSpPr/>
            <p:nvPr/>
          </p:nvSpPr>
          <p:spPr>
            <a:xfrm>
              <a:off x="8043347" y="1180237"/>
              <a:ext cx="1297858" cy="4924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0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FBAAA67-298E-D590-E74B-61F035CA2494}"/>
                    </a:ext>
                  </a:extLst>
                </p:cNvPr>
                <p:cNvSpPr txBox="1"/>
                <p:nvPr/>
              </p:nvSpPr>
              <p:spPr>
                <a:xfrm>
                  <a:off x="7439252" y="1047417"/>
                  <a:ext cx="629155" cy="4010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sens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CFBAAA67-298E-D590-E74B-61F035CA2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9252" y="1047417"/>
                  <a:ext cx="629155" cy="401072"/>
                </a:xfrm>
                <a:prstGeom prst="rect">
                  <a:avLst/>
                </a:prstGeom>
                <a:blipFill>
                  <a:blip r:embed="rId18"/>
                  <a:stretch>
                    <a:fillRect r="-2703"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1046FF9-DCFA-87F0-F1B4-E9749C9FDD66}"/>
                    </a:ext>
                  </a:extLst>
                </p:cNvPr>
                <p:cNvSpPr txBox="1"/>
                <p:nvPr/>
              </p:nvSpPr>
              <p:spPr>
                <a:xfrm>
                  <a:off x="9781048" y="913965"/>
                  <a:ext cx="2152647" cy="4580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20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zh-CN" alt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zh-CN" altLang="en-US" sz="2000" b="0" i="0">
                                <a:latin typeface="Cambria Math" panose="02040503050406030204" pitchFamily="18" charset="0"/>
                              </a:rPr>
                              <m:t>sens</m:t>
                            </m:r>
                          </m:sup>
                        </m:sSub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comp</m:t>
                            </m:r>
                          </m:sup>
                        </m:sSub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en-US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comm</m:t>
                            </m:r>
                          </m:sup>
                        </m:sSubSup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1046FF9-DCFA-87F0-F1B4-E9749C9FD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1048" y="913965"/>
                  <a:ext cx="2152647" cy="458074"/>
                </a:xfrm>
                <a:prstGeom prst="rect">
                  <a:avLst/>
                </a:prstGeom>
                <a:blipFill>
                  <a:blip r:embed="rId19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6B5E58E-DC83-4BF8-9F55-0EC68E30659A}"/>
                    </a:ext>
                  </a:extLst>
                </p:cNvPr>
                <p:cNvSpPr txBox="1"/>
                <p:nvPr/>
              </p:nvSpPr>
              <p:spPr>
                <a:xfrm>
                  <a:off x="9772929" y="1445927"/>
                  <a:ext cx="2392354" cy="463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sens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zh-CN" altLang="en-US" sz="2000" b="1" dirty="0">
                      <a:solidFill>
                        <a:srgbClr val="83696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comp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zh-CN" altLang="en-US" sz="2000" b="1" dirty="0">
                      <a:solidFill>
                        <a:srgbClr val="83696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comm</m:t>
                          </m:r>
                        </m:sup>
                      </m:sSubSup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6B5E58E-DC83-4BF8-9F55-0EC68E306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29" y="1445927"/>
                  <a:ext cx="2392354" cy="463332"/>
                </a:xfrm>
                <a:prstGeom prst="rect">
                  <a:avLst/>
                </a:prstGeom>
                <a:blipFill>
                  <a:blip r:embed="rId20"/>
                  <a:stretch>
                    <a:fillRect t="-394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3C110F64-5818-5020-1893-0C4949DC6070}"/>
                </a:ext>
              </a:extLst>
            </p:cNvPr>
            <p:cNvCxnSpPr>
              <a:cxnSpLocks/>
              <a:stCxn id="9" idx="0"/>
              <a:endCxn id="2" idx="0"/>
            </p:cNvCxnSpPr>
            <p:nvPr/>
          </p:nvCxnSpPr>
          <p:spPr>
            <a:xfrm rot="16200000" flipV="1">
              <a:off x="6214735" y="-1297305"/>
              <a:ext cx="14206" cy="4940877"/>
            </a:xfrm>
            <a:prstGeom prst="bentConnector3">
              <a:avLst>
                <a:gd name="adj1" fmla="val 170917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64A65A1-21C4-66DE-FB9F-0782C396FDA9}"/>
                </a:ext>
              </a:extLst>
            </p:cNvPr>
            <p:cNvSpPr txBox="1"/>
            <p:nvPr/>
          </p:nvSpPr>
          <p:spPr>
            <a:xfrm>
              <a:off x="5848253" y="424183"/>
              <a:ext cx="1092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反馈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3A209B5-461F-4247-B638-39A966F15A1E}"/>
                  </a:ext>
                </a:extLst>
              </p:cNvPr>
              <p:cNvSpPr/>
              <p:nvPr/>
            </p:nvSpPr>
            <p:spPr>
              <a:xfrm>
                <a:off x="871287" y="1013807"/>
                <a:ext cx="158832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3A209B5-461F-4247-B638-39A966F15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7" y="1013807"/>
                <a:ext cx="1588320" cy="38151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39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CBFFF134-CE94-4676-92CC-D18E37DF77A2}"/>
              </a:ext>
            </a:extLst>
          </p:cNvPr>
          <p:cNvGrpSpPr/>
          <p:nvPr/>
        </p:nvGrpSpPr>
        <p:grpSpPr>
          <a:xfrm>
            <a:off x="1982830" y="4294606"/>
            <a:ext cx="1469680" cy="514644"/>
            <a:chOff x="1175110" y="4294606"/>
            <a:chExt cx="1469680" cy="51464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F4194C94-4991-4989-BF24-A0FBB9DC04D9}"/>
                </a:ext>
              </a:extLst>
            </p:cNvPr>
            <p:cNvSpPr/>
            <p:nvPr/>
          </p:nvSpPr>
          <p:spPr>
            <a:xfrm>
              <a:off x="1641475" y="4380562"/>
              <a:ext cx="1003315" cy="33855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2" name="图形 201">
              <a:extLst>
                <a:ext uri="{FF2B5EF4-FFF2-40B4-BE49-F238E27FC236}">
                  <a16:creationId xmlns:a16="http://schemas.microsoft.com/office/drawing/2014/main" id="{3DCAD51B-DD55-465B-B32D-82CAE1EA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110" y="4294606"/>
              <a:ext cx="514644" cy="514644"/>
            </a:xfrm>
            <a:prstGeom prst="rect">
              <a:avLst/>
            </a:prstGeom>
          </p:spPr>
        </p:pic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4E4D4D91-14A6-4E86-8A5F-745C03BA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829" y="1432122"/>
            <a:ext cx="740287" cy="1208102"/>
          </a:xfrm>
          <a:prstGeom prst="rect">
            <a:avLst/>
          </a:prstGeom>
        </p:spPr>
      </p:pic>
      <p:sp>
        <p:nvSpPr>
          <p:cNvPr id="227" name="文本框 226">
            <a:extLst>
              <a:ext uri="{FF2B5EF4-FFF2-40B4-BE49-F238E27FC236}">
                <a16:creationId xmlns:a16="http://schemas.microsoft.com/office/drawing/2014/main" id="{C4D330C8-A614-4DD3-B366-042E229BEE59}"/>
              </a:ext>
            </a:extLst>
          </p:cNvPr>
          <p:cNvSpPr txBox="1"/>
          <p:nvPr/>
        </p:nvSpPr>
        <p:spPr>
          <a:xfrm>
            <a:off x="2411397" y="438056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3F8062DC-764A-4B76-80C0-71BBD709C739}"/>
              </a:ext>
            </a:extLst>
          </p:cNvPr>
          <p:cNvSpPr txBox="1"/>
          <p:nvPr/>
        </p:nvSpPr>
        <p:spPr>
          <a:xfrm>
            <a:off x="2360936" y="4805072"/>
            <a:ext cx="111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部分视野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334184E8-280A-4E4B-9B63-FA36DF59D80F}"/>
              </a:ext>
            </a:extLst>
          </p:cNvPr>
          <p:cNvSpPr txBox="1"/>
          <p:nvPr/>
        </p:nvSpPr>
        <p:spPr>
          <a:xfrm>
            <a:off x="7667795" y="3388993"/>
            <a:ext cx="91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· ·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BF389126-2789-4649-AFF8-4DC55EC690C2}"/>
              </a:ext>
            </a:extLst>
          </p:cNvPr>
          <p:cNvSpPr txBox="1"/>
          <p:nvPr/>
        </p:nvSpPr>
        <p:spPr>
          <a:xfrm>
            <a:off x="7667795" y="4380562"/>
            <a:ext cx="91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· ·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8D2A339D-6D92-4F95-9A3B-64000ED55EFC}"/>
              </a:ext>
            </a:extLst>
          </p:cNvPr>
          <p:cNvSpPr txBox="1"/>
          <p:nvPr/>
        </p:nvSpPr>
        <p:spPr>
          <a:xfrm>
            <a:off x="6225385" y="1829046"/>
            <a:ext cx="1184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 息 融 合</a:t>
            </a:r>
          </a:p>
        </p:txBody>
      </p:sp>
      <p:pic>
        <p:nvPicPr>
          <p:cNvPr id="214" name="Picture 2" descr="https://gimg2.baidu.com/image_search/src=http%3A%2F%2Fi1.bangqu.com%2Flf1%2Fnews%2F20171020%2F59e967432a6a4.jpg&amp;refer=http%3A%2F%2Fi1.bangqu.com&amp;app=2002&amp;size=f9999,10000&amp;q=a80&amp;n=0&amp;g=0n&amp;fmt=jpeg?sec=1634977171&amp;t=47884beac415da02ef93b5bf7ce0c279">
            <a:extLst>
              <a:ext uri="{FF2B5EF4-FFF2-40B4-BE49-F238E27FC236}">
                <a16:creationId xmlns:a16="http://schemas.microsoft.com/office/drawing/2014/main" id="{855EDA9E-2109-48B2-BD18-8D003083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602" y1="18841" x2="11602" y2="18841"/>
                        <a14:foregroundMark x1="11050" y1="13043" x2="11050" y2="13043"/>
                        <a14:foregroundMark x1="12155" y1="5797" x2="12155" y2="5797"/>
                        <a14:foregroundMark x1="7735" y1="12319" x2="7735" y2="12319"/>
                        <a14:foregroundMark x1="8840" y1="51449" x2="8840" y2="51449"/>
                        <a14:foregroundMark x1="11050" y1="49275" x2="11050" y2="49275"/>
                        <a14:foregroundMark x1="11050" y1="43478" x2="11050" y2="43478"/>
                        <a14:foregroundMark x1="10497" y1="79710" x2="10497" y2="79710"/>
                        <a14:foregroundMark x1="10497" y1="80435" x2="10497" y2="80435"/>
                        <a14:foregroundMark x1="10497" y1="80435" x2="10497" y2="80435"/>
                        <a14:foregroundMark x1="9945" y1="85507" x2="9945" y2="85507"/>
                        <a14:foregroundMark x1="8840" y1="86232" x2="8840" y2="86232"/>
                        <a14:foregroundMark x1="7182" y1="86232" x2="7182" y2="86232"/>
                        <a14:foregroundMark x1="14917" y1="50725" x2="14917" y2="50725"/>
                        <a14:foregroundMark x1="14917" y1="50725" x2="14917" y2="50725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829" y="1269266"/>
            <a:ext cx="614686" cy="51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70A636E-1EC0-47C4-9CF1-D1D74020379B}"/>
              </a:ext>
            </a:extLst>
          </p:cNvPr>
          <p:cNvGrpSpPr/>
          <p:nvPr/>
        </p:nvGrpSpPr>
        <p:grpSpPr>
          <a:xfrm>
            <a:off x="2000816" y="3285644"/>
            <a:ext cx="703424" cy="859286"/>
            <a:chOff x="1608626" y="3291157"/>
            <a:chExt cx="703424" cy="859286"/>
          </a:xfrm>
        </p:grpSpPr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AA72F31D-CDC4-49BD-8C9A-92A9E2ED095E}"/>
                </a:ext>
              </a:extLst>
            </p:cNvPr>
            <p:cNvSpPr txBox="1"/>
            <p:nvPr/>
          </p:nvSpPr>
          <p:spPr>
            <a:xfrm>
              <a:off x="1608626" y="3811889"/>
              <a:ext cx="703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终端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6A8F67-5FA4-451C-A7F6-F72FAB6BD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340" y="3291157"/>
              <a:ext cx="501996" cy="50199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E9E0CE2-7A86-47C7-A162-D9178A0C4E5C}"/>
              </a:ext>
            </a:extLst>
          </p:cNvPr>
          <p:cNvGrpSpPr/>
          <p:nvPr/>
        </p:nvGrpSpPr>
        <p:grpSpPr>
          <a:xfrm>
            <a:off x="4099377" y="3315418"/>
            <a:ext cx="703424" cy="813953"/>
            <a:chOff x="3206860" y="3311532"/>
            <a:chExt cx="703424" cy="813953"/>
          </a:xfrm>
        </p:grpSpPr>
        <p:pic>
          <p:nvPicPr>
            <p:cNvPr id="208" name="Picture 12" descr="https://gimg2.baidu.com/image_search/src=http%3A%2F%2Fpic.51yuansu.com%2Fpic3%2Fcover%2F03%2F43%2F72%2F5b9f8671ec4e0_610.jpg&amp;refer=http%3A%2F%2Fpic.51yuansu.com&amp;app=2002&amp;size=f9999,10000&amp;q=a80&amp;n=0&amp;g=0n&amp;fmt=jpeg?sec=1634981538&amp;t=1a0857cceac81246f6869b1e65b8f42b">
              <a:extLst>
                <a:ext uri="{FF2B5EF4-FFF2-40B4-BE49-F238E27FC236}">
                  <a16:creationId xmlns:a16="http://schemas.microsoft.com/office/drawing/2014/main" id="{CEFDA534-E47F-4C3B-9C28-F8C28EF03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2951" y1="68644" x2="13115" y2="98305"/>
                          <a14:foregroundMark x1="23115" y1="72246" x2="95738" y2="93432"/>
                          <a14:foregroundMark x1="25246" y1="89831" x2="55902" y2="89831"/>
                          <a14:foregroundMark x1="15082" y1="70339" x2="2951" y2="94068"/>
                          <a14:foregroundMark x1="28525" y1="71398" x2="79016" y2="68644"/>
                          <a14:foregroundMark x1="78033" y1="73305" x2="27049" y2="85169"/>
                          <a14:foregroundMark x1="33770" y1="65254" x2="31475" y2="44915"/>
                          <a14:foregroundMark x1="27869" y1="65254" x2="73607" y2="61441"/>
                          <a14:foregroundMark x1="76066" y1="63136" x2="85902" y2="59534"/>
                          <a14:foregroundMark x1="73115" y1="66949" x2="21639" y2="66102"/>
                          <a14:foregroundMark x1="51311" y1="76483" x2="51475" y2="74788"/>
                          <a14:foregroundMark x1="14098" y1="4237" x2="86885" y2="3814"/>
                          <a14:foregroundMark x1="10656" y1="9322" x2="12623" y2="63136"/>
                          <a14:foregroundMark x1="60328" y1="91949" x2="51148" y2="93220"/>
                          <a14:foregroundMark x1="82623" y1="80720" x2="76721" y2="788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515" y="3311532"/>
              <a:ext cx="501995" cy="431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4281785D-9EB3-478E-9C82-E19F05A0AA67}"/>
                </a:ext>
              </a:extLst>
            </p:cNvPr>
            <p:cNvSpPr txBox="1"/>
            <p:nvPr/>
          </p:nvSpPr>
          <p:spPr>
            <a:xfrm>
              <a:off x="3206860" y="3786931"/>
              <a:ext cx="703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终端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EF7C420-6DBC-4E1D-9776-BD4D50ADA42F}"/>
              </a:ext>
            </a:extLst>
          </p:cNvPr>
          <p:cNvGrpSpPr/>
          <p:nvPr/>
        </p:nvGrpSpPr>
        <p:grpSpPr>
          <a:xfrm>
            <a:off x="5976618" y="3179388"/>
            <a:ext cx="740287" cy="925562"/>
            <a:chOff x="5186604" y="3135496"/>
            <a:chExt cx="740287" cy="925562"/>
          </a:xfrm>
        </p:grpSpPr>
        <p:pic>
          <p:nvPicPr>
            <p:cNvPr id="204" name="图片 99">
              <a:extLst>
                <a:ext uri="{FF2B5EF4-FFF2-40B4-BE49-F238E27FC236}">
                  <a16:creationId xmlns:a16="http://schemas.microsoft.com/office/drawing/2014/main" id="{0E9F1445-B347-4E40-9CB3-EB4B68AC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604" y="3135496"/>
              <a:ext cx="740287" cy="587008"/>
            </a:xfrm>
            <a:prstGeom prst="rect">
              <a:avLst/>
            </a:prstGeom>
          </p:spPr>
        </p:pic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D77D7B06-1EEE-412C-8567-7CAF3BE5DBF5}"/>
                </a:ext>
              </a:extLst>
            </p:cNvPr>
            <p:cNvSpPr txBox="1"/>
            <p:nvPr/>
          </p:nvSpPr>
          <p:spPr>
            <a:xfrm>
              <a:off x="5205035" y="3722504"/>
              <a:ext cx="703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终端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C1569B8-536C-4C0F-A15E-8F177185868B}"/>
              </a:ext>
            </a:extLst>
          </p:cNvPr>
          <p:cNvGrpSpPr/>
          <p:nvPr/>
        </p:nvGrpSpPr>
        <p:grpSpPr>
          <a:xfrm>
            <a:off x="8404512" y="3106791"/>
            <a:ext cx="734728" cy="947950"/>
            <a:chOff x="7325445" y="3116220"/>
            <a:chExt cx="734728" cy="947950"/>
          </a:xfrm>
        </p:grpSpPr>
        <p:pic>
          <p:nvPicPr>
            <p:cNvPr id="206" name="图片 103">
              <a:extLst>
                <a:ext uri="{FF2B5EF4-FFF2-40B4-BE49-F238E27FC236}">
                  <a16:creationId xmlns:a16="http://schemas.microsoft.com/office/drawing/2014/main" id="{20BCD1E3-E1FE-404F-AF43-D515772A1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97806">
                          <a14:foregroundMark x1="84461" y1="26542" x2="84461" y2="26542"/>
                          <a14:foregroundMark x1="86837" y1="26005" x2="86837" y2="26005"/>
                          <a14:foregroundMark x1="88300" y1="23592" x2="88300" y2="23592"/>
                          <a14:foregroundMark x1="89580" y1="17962" x2="89580" y2="179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5445" y="3116220"/>
              <a:ext cx="734728" cy="556856"/>
            </a:xfrm>
            <a:prstGeom prst="rect">
              <a:avLst/>
            </a:prstGeom>
          </p:spPr>
        </p:pic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D5A03D13-33C7-463E-8295-B16526C56570}"/>
                </a:ext>
              </a:extLst>
            </p:cNvPr>
            <p:cNvSpPr txBox="1"/>
            <p:nvPr/>
          </p:nvSpPr>
          <p:spPr>
            <a:xfrm>
              <a:off x="7339994" y="3725616"/>
              <a:ext cx="703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终端</a:t>
              </a:r>
              <a:r>
                <a:rPr lang="en-US" altLang="zh-CN" sz="1600" i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k</a:t>
              </a:r>
              <a:endParaRPr lang="zh-CN" altLang="en-US" sz="16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6637B1B-2946-45AC-A8E9-88334D3C3979}"/>
              </a:ext>
            </a:extLst>
          </p:cNvPr>
          <p:cNvGrpSpPr/>
          <p:nvPr/>
        </p:nvGrpSpPr>
        <p:grpSpPr>
          <a:xfrm>
            <a:off x="2563052" y="3223739"/>
            <a:ext cx="717399" cy="701411"/>
            <a:chOff x="1755332" y="3223739"/>
            <a:chExt cx="717399" cy="70141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FC1155-F17A-4DBB-9FFB-D49E633C47EE}"/>
                </a:ext>
              </a:extLst>
            </p:cNvPr>
            <p:cNvGrpSpPr/>
            <p:nvPr/>
          </p:nvGrpSpPr>
          <p:grpSpPr>
            <a:xfrm rot="16200000">
              <a:off x="1865124" y="3329280"/>
              <a:ext cx="452194" cy="501997"/>
              <a:chOff x="6611969" y="1948216"/>
              <a:chExt cx="794399" cy="881890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423BAAF-F642-40A0-94F1-0EEFD5C4BD41}"/>
                  </a:ext>
                </a:extLst>
              </p:cNvPr>
              <p:cNvSpPr/>
              <p:nvPr/>
            </p:nvSpPr>
            <p:spPr>
              <a:xfrm rot="10800000">
                <a:off x="7267885" y="2592253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A226058-7AB2-4CB8-89F4-FEA6A00657B1}"/>
                  </a:ext>
                </a:extLst>
              </p:cNvPr>
              <p:cNvSpPr/>
              <p:nvPr/>
            </p:nvSpPr>
            <p:spPr>
              <a:xfrm rot="10800000">
                <a:off x="7267885" y="2343421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4109794-FB34-4493-A678-FB936DB3858A}"/>
                  </a:ext>
                </a:extLst>
              </p:cNvPr>
              <p:cNvSpPr/>
              <p:nvPr/>
            </p:nvSpPr>
            <p:spPr>
              <a:xfrm rot="10800000">
                <a:off x="7267885" y="2094588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B1DC7DA-CF62-4B14-B8A8-11874E24CE75}"/>
                  </a:ext>
                </a:extLst>
              </p:cNvPr>
              <p:cNvCxnSpPr>
                <a:cxnSpLocks/>
                <a:stCxn id="11" idx="6"/>
                <a:endCxn id="18" idx="2"/>
              </p:cNvCxnSpPr>
              <p:nvPr/>
            </p:nvCxnSpPr>
            <p:spPr>
              <a:xfrm rot="10800000">
                <a:off x="7078409" y="2513212"/>
                <a:ext cx="189476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A7751DB-3BE7-4921-96F3-7D8ED6C3B8FF}"/>
                  </a:ext>
                </a:extLst>
              </p:cNvPr>
              <p:cNvCxnSpPr>
                <a:cxnSpLocks/>
                <a:stCxn id="12" idx="6"/>
                <a:endCxn id="18" idx="2"/>
              </p:cNvCxnSpPr>
              <p:nvPr/>
            </p:nvCxnSpPr>
            <p:spPr>
              <a:xfrm rot="10800000" flipV="1">
                <a:off x="7078409" y="2410752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BFD505E-A342-4D1D-A5D5-82C213072883}"/>
                  </a:ext>
                </a:extLst>
              </p:cNvPr>
              <p:cNvCxnSpPr>
                <a:cxnSpLocks/>
                <a:stCxn id="13" idx="6"/>
                <a:endCxn id="19" idx="2"/>
              </p:cNvCxnSpPr>
              <p:nvPr/>
            </p:nvCxnSpPr>
            <p:spPr>
              <a:xfrm rot="10800000" flipV="1">
                <a:off x="7078409" y="2161919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8008EB79-699F-4338-8FFE-B707C0EB0D79}"/>
                  </a:ext>
                </a:extLst>
              </p:cNvPr>
              <p:cNvCxnSpPr>
                <a:cxnSpLocks/>
                <a:stCxn id="13" idx="6"/>
                <a:endCxn id="18" idx="2"/>
              </p:cNvCxnSpPr>
              <p:nvPr/>
            </p:nvCxnSpPr>
            <p:spPr>
              <a:xfrm rot="10800000" flipV="1">
                <a:off x="7078409" y="2161919"/>
                <a:ext cx="189476" cy="35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9E2F318-4915-4849-ADCC-F51DD98326F7}"/>
                  </a:ext>
                </a:extLst>
              </p:cNvPr>
              <p:cNvSpPr/>
              <p:nvPr/>
            </p:nvSpPr>
            <p:spPr>
              <a:xfrm rot="10800000">
                <a:off x="6939926" y="2445881"/>
                <a:ext cx="138484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253691ED-9B43-432B-8F88-517930958D54}"/>
                  </a:ext>
                </a:extLst>
              </p:cNvPr>
              <p:cNvSpPr/>
              <p:nvPr/>
            </p:nvSpPr>
            <p:spPr>
              <a:xfrm rot="10800000">
                <a:off x="6939927" y="2197049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D3E3533-9F09-4CA2-885F-BD8D553F96B0}"/>
                  </a:ext>
                </a:extLst>
              </p:cNvPr>
              <p:cNvSpPr/>
              <p:nvPr/>
            </p:nvSpPr>
            <p:spPr>
              <a:xfrm rot="10800000">
                <a:off x="6939929" y="2695444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DC391B2-A724-44D4-89E5-E48B4E6448B2}"/>
                  </a:ext>
                </a:extLst>
              </p:cNvPr>
              <p:cNvSpPr/>
              <p:nvPr/>
            </p:nvSpPr>
            <p:spPr>
              <a:xfrm rot="10800000">
                <a:off x="6939928" y="1948216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80A9701E-0061-464E-A740-DD3F18B6EB63}"/>
                  </a:ext>
                </a:extLst>
              </p:cNvPr>
              <p:cNvCxnSpPr>
                <a:cxnSpLocks/>
                <a:stCxn id="11" idx="6"/>
                <a:endCxn id="20" idx="2"/>
              </p:cNvCxnSpPr>
              <p:nvPr/>
            </p:nvCxnSpPr>
            <p:spPr>
              <a:xfrm rot="10800000" flipV="1">
                <a:off x="7078411" y="2659584"/>
                <a:ext cx="189473" cy="1031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6DB664D-F063-4A55-9080-5A5A407740DB}"/>
                  </a:ext>
                </a:extLst>
              </p:cNvPr>
              <p:cNvCxnSpPr>
                <a:cxnSpLocks/>
                <a:stCxn id="11" idx="6"/>
                <a:endCxn id="21" idx="2"/>
              </p:cNvCxnSpPr>
              <p:nvPr/>
            </p:nvCxnSpPr>
            <p:spPr>
              <a:xfrm rot="10800000">
                <a:off x="7078411" y="2015546"/>
                <a:ext cx="189474" cy="644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F57694C-D262-4EB0-8086-4F5E75AE4F12}"/>
                  </a:ext>
                </a:extLst>
              </p:cNvPr>
              <p:cNvCxnSpPr>
                <a:cxnSpLocks/>
                <a:stCxn id="12" idx="6"/>
                <a:endCxn id="20" idx="2"/>
              </p:cNvCxnSpPr>
              <p:nvPr/>
            </p:nvCxnSpPr>
            <p:spPr>
              <a:xfrm rot="10800000" flipV="1">
                <a:off x="7078411" y="2410752"/>
                <a:ext cx="189473" cy="3520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AC46B60-0DAF-480E-B4AD-C16AA9780F01}"/>
                  </a:ext>
                </a:extLst>
              </p:cNvPr>
              <p:cNvCxnSpPr>
                <a:cxnSpLocks/>
                <a:stCxn id="12" idx="6"/>
                <a:endCxn id="21" idx="2"/>
              </p:cNvCxnSpPr>
              <p:nvPr/>
            </p:nvCxnSpPr>
            <p:spPr>
              <a:xfrm rot="10800000">
                <a:off x="7078411" y="2015546"/>
                <a:ext cx="189474" cy="3952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319DA6B-3E06-4048-AA9D-E498876FF96F}"/>
                  </a:ext>
                </a:extLst>
              </p:cNvPr>
              <p:cNvCxnSpPr>
                <a:cxnSpLocks/>
                <a:stCxn id="13" idx="6"/>
                <a:endCxn id="21" idx="2"/>
              </p:cNvCxnSpPr>
              <p:nvPr/>
            </p:nvCxnSpPr>
            <p:spPr>
              <a:xfrm rot="10800000">
                <a:off x="7078411" y="2015546"/>
                <a:ext cx="189474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5C6E3E6-8227-49B4-B176-A4DE37C654F7}"/>
                  </a:ext>
                </a:extLst>
              </p:cNvPr>
              <p:cNvCxnSpPr>
                <a:cxnSpLocks/>
                <a:stCxn id="13" idx="6"/>
                <a:endCxn id="20" idx="2"/>
              </p:cNvCxnSpPr>
              <p:nvPr/>
            </p:nvCxnSpPr>
            <p:spPr>
              <a:xfrm rot="10800000" flipV="1">
                <a:off x="7078411" y="2161919"/>
                <a:ext cx="189473" cy="600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B599B05-10C2-4AAE-B28B-5E40F836DC6A}"/>
                  </a:ext>
                </a:extLst>
              </p:cNvPr>
              <p:cNvSpPr/>
              <p:nvPr/>
            </p:nvSpPr>
            <p:spPr>
              <a:xfrm rot="10800000">
                <a:off x="6611969" y="2443953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0976D4E-2B88-4B08-BE28-3688CF7AFC23}"/>
                  </a:ext>
                </a:extLst>
              </p:cNvPr>
              <p:cNvSpPr/>
              <p:nvPr/>
            </p:nvSpPr>
            <p:spPr>
              <a:xfrm rot="10800000">
                <a:off x="6611969" y="2195120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1C4E760A-C833-4213-A29F-1C0A73D04AD6}"/>
                  </a:ext>
                </a:extLst>
              </p:cNvPr>
              <p:cNvCxnSpPr>
                <a:cxnSpLocks/>
                <a:stCxn id="20" idx="6"/>
                <a:endCxn id="28" idx="2"/>
              </p:cNvCxnSpPr>
              <p:nvPr/>
            </p:nvCxnSpPr>
            <p:spPr>
              <a:xfrm rot="10800000">
                <a:off x="6750452" y="2511283"/>
                <a:ext cx="189476" cy="2514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A570559-BD98-462B-852F-9D9ACF425ED0}"/>
                  </a:ext>
                </a:extLst>
              </p:cNvPr>
              <p:cNvCxnSpPr>
                <a:cxnSpLocks/>
                <a:stCxn id="18" idx="6"/>
                <a:endCxn id="29" idx="2"/>
              </p:cNvCxnSpPr>
              <p:nvPr/>
            </p:nvCxnSpPr>
            <p:spPr>
              <a:xfrm rot="10800000">
                <a:off x="6750452" y="2262451"/>
                <a:ext cx="189474" cy="2507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338DB4F-20B3-4D2F-BEC8-02F1F31C2775}"/>
                  </a:ext>
                </a:extLst>
              </p:cNvPr>
              <p:cNvCxnSpPr>
                <a:cxnSpLocks/>
                <a:stCxn id="19" idx="6"/>
                <a:endCxn id="28" idx="2"/>
              </p:cNvCxnSpPr>
              <p:nvPr/>
            </p:nvCxnSpPr>
            <p:spPr>
              <a:xfrm rot="10800000" flipV="1">
                <a:off x="6750452" y="2264379"/>
                <a:ext cx="189474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F2DE534-CC66-4837-B585-DC9A9C1F5AB3}"/>
                  </a:ext>
                </a:extLst>
              </p:cNvPr>
              <p:cNvCxnSpPr>
                <a:cxnSpLocks/>
                <a:stCxn id="21" idx="6"/>
                <a:endCxn id="29" idx="2"/>
              </p:cNvCxnSpPr>
              <p:nvPr/>
            </p:nvCxnSpPr>
            <p:spPr>
              <a:xfrm rot="10800000" flipV="1">
                <a:off x="6750452" y="2015546"/>
                <a:ext cx="189476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7BEBB1EB-45D9-4CF8-B3E4-16BC74F1CF50}"/>
                  </a:ext>
                </a:extLst>
              </p:cNvPr>
              <p:cNvCxnSpPr>
                <a:cxnSpLocks/>
                <a:stCxn id="18" idx="6"/>
                <a:endCxn id="28" idx="2"/>
              </p:cNvCxnSpPr>
              <p:nvPr/>
            </p:nvCxnSpPr>
            <p:spPr>
              <a:xfrm rot="10800000">
                <a:off x="6750452" y="2511283"/>
                <a:ext cx="189474" cy="1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A2AA2D8D-FDF4-45EC-9A60-4D126DB5D152}"/>
                  </a:ext>
                </a:extLst>
              </p:cNvPr>
              <p:cNvCxnSpPr>
                <a:cxnSpLocks/>
                <a:stCxn id="20" idx="6"/>
                <a:endCxn id="29" idx="2"/>
              </p:cNvCxnSpPr>
              <p:nvPr/>
            </p:nvCxnSpPr>
            <p:spPr>
              <a:xfrm rot="10800000">
                <a:off x="6750452" y="2262451"/>
                <a:ext cx="189476" cy="5003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45CDBA5-722A-4C05-9541-D6C7AD5B5F47}"/>
                  </a:ext>
                </a:extLst>
              </p:cNvPr>
              <p:cNvCxnSpPr>
                <a:cxnSpLocks/>
                <a:stCxn id="21" idx="6"/>
                <a:endCxn id="28" idx="2"/>
              </p:cNvCxnSpPr>
              <p:nvPr/>
            </p:nvCxnSpPr>
            <p:spPr>
              <a:xfrm rot="10800000" flipV="1">
                <a:off x="6750452" y="2015546"/>
                <a:ext cx="189476" cy="4957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76BA7915-8363-4BC4-A334-8C860C490A1D}"/>
                </a:ext>
              </a:extLst>
            </p:cNvPr>
            <p:cNvSpPr/>
            <p:nvPr/>
          </p:nvSpPr>
          <p:spPr>
            <a:xfrm rot="18856940">
              <a:off x="1763326" y="3215745"/>
              <a:ext cx="701411" cy="717399"/>
            </a:xfrm>
            <a:prstGeom prst="arc">
              <a:avLst>
                <a:gd name="adj1" fmla="val 16341989"/>
                <a:gd name="adj2" fmla="val 10603982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FBB889B4-2D3E-4260-A085-DB2673E88240}"/>
              </a:ext>
            </a:extLst>
          </p:cNvPr>
          <p:cNvGrpSpPr/>
          <p:nvPr/>
        </p:nvGrpSpPr>
        <p:grpSpPr>
          <a:xfrm>
            <a:off x="4738008" y="3247216"/>
            <a:ext cx="717399" cy="701411"/>
            <a:chOff x="1755332" y="3223739"/>
            <a:chExt cx="717399" cy="701411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FAF43C23-F426-4451-AAA5-AC103C86EEBA}"/>
                </a:ext>
              </a:extLst>
            </p:cNvPr>
            <p:cNvGrpSpPr/>
            <p:nvPr/>
          </p:nvGrpSpPr>
          <p:grpSpPr>
            <a:xfrm rot="16200000">
              <a:off x="1865124" y="3329280"/>
              <a:ext cx="452194" cy="501997"/>
              <a:chOff x="6611969" y="1948216"/>
              <a:chExt cx="794399" cy="881890"/>
            </a:xfrm>
          </p:grpSpPr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4A0DA85B-126E-48AA-B59C-58BE0176CCE1}"/>
                  </a:ext>
                </a:extLst>
              </p:cNvPr>
              <p:cNvSpPr/>
              <p:nvPr/>
            </p:nvSpPr>
            <p:spPr>
              <a:xfrm rot="10800000">
                <a:off x="7267885" y="2592253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61BF3BC9-8738-4BB9-82A2-47530A61218F}"/>
                  </a:ext>
                </a:extLst>
              </p:cNvPr>
              <p:cNvSpPr/>
              <p:nvPr/>
            </p:nvSpPr>
            <p:spPr>
              <a:xfrm rot="10800000">
                <a:off x="7267885" y="2343421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8CAC8D51-3497-4E3D-8B2F-B1FFAEE96089}"/>
                  </a:ext>
                </a:extLst>
              </p:cNvPr>
              <p:cNvSpPr/>
              <p:nvPr/>
            </p:nvSpPr>
            <p:spPr>
              <a:xfrm rot="10800000">
                <a:off x="7267885" y="2094588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2" name="直接连接符 231">
                <a:extLst>
                  <a:ext uri="{FF2B5EF4-FFF2-40B4-BE49-F238E27FC236}">
                    <a16:creationId xmlns:a16="http://schemas.microsoft.com/office/drawing/2014/main" id="{32A23505-5013-47A5-8951-5B211D989A49}"/>
                  </a:ext>
                </a:extLst>
              </p:cNvPr>
              <p:cNvCxnSpPr>
                <a:cxnSpLocks/>
                <a:stCxn id="228" idx="6"/>
                <a:endCxn id="236" idx="2"/>
              </p:cNvCxnSpPr>
              <p:nvPr/>
            </p:nvCxnSpPr>
            <p:spPr>
              <a:xfrm rot="10800000">
                <a:off x="7078409" y="2513212"/>
                <a:ext cx="189476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>
                <a:extLst>
                  <a:ext uri="{FF2B5EF4-FFF2-40B4-BE49-F238E27FC236}">
                    <a16:creationId xmlns:a16="http://schemas.microsoft.com/office/drawing/2014/main" id="{8BB2CCD2-92C6-4607-A1E5-9F7125C43608}"/>
                  </a:ext>
                </a:extLst>
              </p:cNvPr>
              <p:cNvCxnSpPr>
                <a:cxnSpLocks/>
                <a:stCxn id="230" idx="6"/>
                <a:endCxn id="236" idx="2"/>
              </p:cNvCxnSpPr>
              <p:nvPr/>
            </p:nvCxnSpPr>
            <p:spPr>
              <a:xfrm rot="10800000" flipV="1">
                <a:off x="7078409" y="2410752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id="{3990E567-7DC4-4CC5-A7E0-FD4738186DF3}"/>
                  </a:ext>
                </a:extLst>
              </p:cNvPr>
              <p:cNvCxnSpPr>
                <a:cxnSpLocks/>
                <a:stCxn id="231" idx="6"/>
                <a:endCxn id="237" idx="2"/>
              </p:cNvCxnSpPr>
              <p:nvPr/>
            </p:nvCxnSpPr>
            <p:spPr>
              <a:xfrm rot="10800000" flipV="1">
                <a:off x="7078409" y="2161919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>
                <a:extLst>
                  <a:ext uri="{FF2B5EF4-FFF2-40B4-BE49-F238E27FC236}">
                    <a16:creationId xmlns:a16="http://schemas.microsoft.com/office/drawing/2014/main" id="{A47ACCD5-E460-4328-BDB5-825156942336}"/>
                  </a:ext>
                </a:extLst>
              </p:cNvPr>
              <p:cNvCxnSpPr>
                <a:cxnSpLocks/>
                <a:stCxn id="231" idx="6"/>
                <a:endCxn id="236" idx="2"/>
              </p:cNvCxnSpPr>
              <p:nvPr/>
            </p:nvCxnSpPr>
            <p:spPr>
              <a:xfrm rot="10800000" flipV="1">
                <a:off x="7078409" y="2161919"/>
                <a:ext cx="189476" cy="35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FBE31F03-3D46-4D4C-A2F1-254564701D4C}"/>
                  </a:ext>
                </a:extLst>
              </p:cNvPr>
              <p:cNvSpPr/>
              <p:nvPr/>
            </p:nvSpPr>
            <p:spPr>
              <a:xfrm rot="10800000">
                <a:off x="6939926" y="2445881"/>
                <a:ext cx="138484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椭圆 236">
                <a:extLst>
                  <a:ext uri="{FF2B5EF4-FFF2-40B4-BE49-F238E27FC236}">
                    <a16:creationId xmlns:a16="http://schemas.microsoft.com/office/drawing/2014/main" id="{44AFF7D6-26FB-4C89-A3C2-F87DB4E5FC62}"/>
                  </a:ext>
                </a:extLst>
              </p:cNvPr>
              <p:cNvSpPr/>
              <p:nvPr/>
            </p:nvSpPr>
            <p:spPr>
              <a:xfrm rot="10800000">
                <a:off x="6939927" y="2197049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CB66E8CD-89CB-42B1-A566-282051E84FCC}"/>
                  </a:ext>
                </a:extLst>
              </p:cNvPr>
              <p:cNvSpPr/>
              <p:nvPr/>
            </p:nvSpPr>
            <p:spPr>
              <a:xfrm rot="10800000">
                <a:off x="6939929" y="2695444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174D671F-C2C2-42B0-A315-E1C34739299F}"/>
                  </a:ext>
                </a:extLst>
              </p:cNvPr>
              <p:cNvSpPr/>
              <p:nvPr/>
            </p:nvSpPr>
            <p:spPr>
              <a:xfrm rot="10800000">
                <a:off x="6939928" y="1948216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A8F0E66B-2C82-4EAE-8F14-FE9D889327C8}"/>
                  </a:ext>
                </a:extLst>
              </p:cNvPr>
              <p:cNvCxnSpPr>
                <a:cxnSpLocks/>
                <a:stCxn id="228" idx="6"/>
                <a:endCxn id="238" idx="2"/>
              </p:cNvCxnSpPr>
              <p:nvPr/>
            </p:nvCxnSpPr>
            <p:spPr>
              <a:xfrm rot="10800000" flipV="1">
                <a:off x="7078411" y="2659584"/>
                <a:ext cx="189473" cy="1031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id="{BC6F6267-7FAF-47DB-9095-B36F64A199F7}"/>
                  </a:ext>
                </a:extLst>
              </p:cNvPr>
              <p:cNvCxnSpPr>
                <a:cxnSpLocks/>
                <a:stCxn id="228" idx="6"/>
                <a:endCxn id="239" idx="2"/>
              </p:cNvCxnSpPr>
              <p:nvPr/>
            </p:nvCxnSpPr>
            <p:spPr>
              <a:xfrm rot="10800000">
                <a:off x="7078411" y="2015546"/>
                <a:ext cx="189474" cy="644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直接连接符 241">
                <a:extLst>
                  <a:ext uri="{FF2B5EF4-FFF2-40B4-BE49-F238E27FC236}">
                    <a16:creationId xmlns:a16="http://schemas.microsoft.com/office/drawing/2014/main" id="{A5AB2AAE-2927-480F-B595-C156AA3A98C3}"/>
                  </a:ext>
                </a:extLst>
              </p:cNvPr>
              <p:cNvCxnSpPr>
                <a:cxnSpLocks/>
                <a:stCxn id="230" idx="6"/>
                <a:endCxn id="238" idx="2"/>
              </p:cNvCxnSpPr>
              <p:nvPr/>
            </p:nvCxnSpPr>
            <p:spPr>
              <a:xfrm rot="10800000" flipV="1">
                <a:off x="7078411" y="2410752"/>
                <a:ext cx="189473" cy="3520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>
                <a:extLst>
                  <a:ext uri="{FF2B5EF4-FFF2-40B4-BE49-F238E27FC236}">
                    <a16:creationId xmlns:a16="http://schemas.microsoft.com/office/drawing/2014/main" id="{0DD6CDFB-36BA-476A-B9A6-69FC77DA0103}"/>
                  </a:ext>
                </a:extLst>
              </p:cNvPr>
              <p:cNvCxnSpPr>
                <a:cxnSpLocks/>
                <a:stCxn id="230" idx="6"/>
                <a:endCxn id="239" idx="2"/>
              </p:cNvCxnSpPr>
              <p:nvPr/>
            </p:nvCxnSpPr>
            <p:spPr>
              <a:xfrm rot="10800000">
                <a:off x="7078411" y="2015546"/>
                <a:ext cx="189474" cy="3952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>
                <a:extLst>
                  <a:ext uri="{FF2B5EF4-FFF2-40B4-BE49-F238E27FC236}">
                    <a16:creationId xmlns:a16="http://schemas.microsoft.com/office/drawing/2014/main" id="{E6A66291-F0BA-484D-90E3-6D8EDE484478}"/>
                  </a:ext>
                </a:extLst>
              </p:cNvPr>
              <p:cNvCxnSpPr>
                <a:cxnSpLocks/>
                <a:stCxn id="231" idx="6"/>
                <a:endCxn id="239" idx="2"/>
              </p:cNvCxnSpPr>
              <p:nvPr/>
            </p:nvCxnSpPr>
            <p:spPr>
              <a:xfrm rot="10800000">
                <a:off x="7078411" y="2015546"/>
                <a:ext cx="189474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>
                <a:extLst>
                  <a:ext uri="{FF2B5EF4-FFF2-40B4-BE49-F238E27FC236}">
                    <a16:creationId xmlns:a16="http://schemas.microsoft.com/office/drawing/2014/main" id="{1CBF99F3-18D9-451D-A82D-D9893662659C}"/>
                  </a:ext>
                </a:extLst>
              </p:cNvPr>
              <p:cNvCxnSpPr>
                <a:cxnSpLocks/>
                <a:stCxn id="231" idx="6"/>
                <a:endCxn id="238" idx="2"/>
              </p:cNvCxnSpPr>
              <p:nvPr/>
            </p:nvCxnSpPr>
            <p:spPr>
              <a:xfrm rot="10800000" flipV="1">
                <a:off x="7078411" y="2161919"/>
                <a:ext cx="189473" cy="600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030E3540-012B-49A4-A7A7-CC4D9C7B0D71}"/>
                  </a:ext>
                </a:extLst>
              </p:cNvPr>
              <p:cNvSpPr/>
              <p:nvPr/>
            </p:nvSpPr>
            <p:spPr>
              <a:xfrm rot="10800000">
                <a:off x="6611969" y="2443953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E3B5679F-CAFF-44B2-965D-70DB98972F7D}"/>
                  </a:ext>
                </a:extLst>
              </p:cNvPr>
              <p:cNvSpPr/>
              <p:nvPr/>
            </p:nvSpPr>
            <p:spPr>
              <a:xfrm rot="10800000">
                <a:off x="6611969" y="2195120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5CFE92BF-AD0B-4F1D-B4F6-7495A033FE59}"/>
                  </a:ext>
                </a:extLst>
              </p:cNvPr>
              <p:cNvCxnSpPr>
                <a:cxnSpLocks/>
                <a:stCxn id="238" idx="6"/>
                <a:endCxn id="264" idx="2"/>
              </p:cNvCxnSpPr>
              <p:nvPr/>
            </p:nvCxnSpPr>
            <p:spPr>
              <a:xfrm rot="10800000">
                <a:off x="6750452" y="2511283"/>
                <a:ext cx="189476" cy="2514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>
                <a:extLst>
                  <a:ext uri="{FF2B5EF4-FFF2-40B4-BE49-F238E27FC236}">
                    <a16:creationId xmlns:a16="http://schemas.microsoft.com/office/drawing/2014/main" id="{417A4533-C863-42C1-8D2C-1DB8C47F03A5}"/>
                  </a:ext>
                </a:extLst>
              </p:cNvPr>
              <p:cNvCxnSpPr>
                <a:cxnSpLocks/>
                <a:stCxn id="236" idx="6"/>
                <a:endCxn id="265" idx="2"/>
              </p:cNvCxnSpPr>
              <p:nvPr/>
            </p:nvCxnSpPr>
            <p:spPr>
              <a:xfrm rot="10800000">
                <a:off x="6750452" y="2262451"/>
                <a:ext cx="189474" cy="2507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>
                <a:extLst>
                  <a:ext uri="{FF2B5EF4-FFF2-40B4-BE49-F238E27FC236}">
                    <a16:creationId xmlns:a16="http://schemas.microsoft.com/office/drawing/2014/main" id="{8DB4B48B-DFC9-40B4-AD85-7623C4FD3771}"/>
                  </a:ext>
                </a:extLst>
              </p:cNvPr>
              <p:cNvCxnSpPr>
                <a:cxnSpLocks/>
                <a:stCxn id="237" idx="6"/>
                <a:endCxn id="264" idx="2"/>
              </p:cNvCxnSpPr>
              <p:nvPr/>
            </p:nvCxnSpPr>
            <p:spPr>
              <a:xfrm rot="10800000" flipV="1">
                <a:off x="6750452" y="2264379"/>
                <a:ext cx="189474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277">
                <a:extLst>
                  <a:ext uri="{FF2B5EF4-FFF2-40B4-BE49-F238E27FC236}">
                    <a16:creationId xmlns:a16="http://schemas.microsoft.com/office/drawing/2014/main" id="{01D467EF-B7E6-4789-AAE2-59DC162E9FE1}"/>
                  </a:ext>
                </a:extLst>
              </p:cNvPr>
              <p:cNvCxnSpPr>
                <a:cxnSpLocks/>
                <a:stCxn id="239" idx="6"/>
                <a:endCxn id="265" idx="2"/>
              </p:cNvCxnSpPr>
              <p:nvPr/>
            </p:nvCxnSpPr>
            <p:spPr>
              <a:xfrm rot="10800000" flipV="1">
                <a:off x="6750452" y="2015546"/>
                <a:ext cx="189476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直接连接符 282">
                <a:extLst>
                  <a:ext uri="{FF2B5EF4-FFF2-40B4-BE49-F238E27FC236}">
                    <a16:creationId xmlns:a16="http://schemas.microsoft.com/office/drawing/2014/main" id="{0E46EDFF-1573-4184-B17C-5126EB28868E}"/>
                  </a:ext>
                </a:extLst>
              </p:cNvPr>
              <p:cNvCxnSpPr>
                <a:cxnSpLocks/>
                <a:stCxn id="236" idx="6"/>
                <a:endCxn id="264" idx="2"/>
              </p:cNvCxnSpPr>
              <p:nvPr/>
            </p:nvCxnSpPr>
            <p:spPr>
              <a:xfrm rot="10800000">
                <a:off x="6750452" y="2511283"/>
                <a:ext cx="189474" cy="1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直接连接符 283">
                <a:extLst>
                  <a:ext uri="{FF2B5EF4-FFF2-40B4-BE49-F238E27FC236}">
                    <a16:creationId xmlns:a16="http://schemas.microsoft.com/office/drawing/2014/main" id="{3F772B08-9DA3-448B-AF9A-1FFA1D5E2C96}"/>
                  </a:ext>
                </a:extLst>
              </p:cNvPr>
              <p:cNvCxnSpPr>
                <a:cxnSpLocks/>
                <a:stCxn id="238" idx="6"/>
                <a:endCxn id="265" idx="2"/>
              </p:cNvCxnSpPr>
              <p:nvPr/>
            </p:nvCxnSpPr>
            <p:spPr>
              <a:xfrm rot="10800000">
                <a:off x="6750452" y="2262451"/>
                <a:ext cx="189476" cy="5003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直接连接符 284">
                <a:extLst>
                  <a:ext uri="{FF2B5EF4-FFF2-40B4-BE49-F238E27FC236}">
                    <a16:creationId xmlns:a16="http://schemas.microsoft.com/office/drawing/2014/main" id="{AA4263B6-6617-4240-A911-60566764C0D7}"/>
                  </a:ext>
                </a:extLst>
              </p:cNvPr>
              <p:cNvCxnSpPr>
                <a:cxnSpLocks/>
                <a:stCxn id="239" idx="6"/>
                <a:endCxn id="264" idx="2"/>
              </p:cNvCxnSpPr>
              <p:nvPr/>
            </p:nvCxnSpPr>
            <p:spPr>
              <a:xfrm rot="10800000" flipV="1">
                <a:off x="6750452" y="2015546"/>
                <a:ext cx="189476" cy="4957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3" name="弧形 222">
              <a:extLst>
                <a:ext uri="{FF2B5EF4-FFF2-40B4-BE49-F238E27FC236}">
                  <a16:creationId xmlns:a16="http://schemas.microsoft.com/office/drawing/2014/main" id="{48DB1BDC-89A1-428E-BFB6-CA9062A13B13}"/>
                </a:ext>
              </a:extLst>
            </p:cNvPr>
            <p:cNvSpPr/>
            <p:nvPr/>
          </p:nvSpPr>
          <p:spPr>
            <a:xfrm rot="18856940">
              <a:off x="1763326" y="3215745"/>
              <a:ext cx="701411" cy="717399"/>
            </a:xfrm>
            <a:prstGeom prst="arc">
              <a:avLst>
                <a:gd name="adj1" fmla="val 16341989"/>
                <a:gd name="adj2" fmla="val 10603982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718DACCE-C766-4456-901F-859A5344A74B}"/>
              </a:ext>
            </a:extLst>
          </p:cNvPr>
          <p:cNvGrpSpPr/>
          <p:nvPr/>
        </p:nvGrpSpPr>
        <p:grpSpPr>
          <a:xfrm>
            <a:off x="6649454" y="3223739"/>
            <a:ext cx="717399" cy="701411"/>
            <a:chOff x="1755332" y="3223739"/>
            <a:chExt cx="717399" cy="701411"/>
          </a:xfrm>
        </p:grpSpPr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05FDB6B0-7365-4163-AAC5-D5DF8CCAACB3}"/>
                </a:ext>
              </a:extLst>
            </p:cNvPr>
            <p:cNvGrpSpPr/>
            <p:nvPr/>
          </p:nvGrpSpPr>
          <p:grpSpPr>
            <a:xfrm rot="16200000">
              <a:off x="1865124" y="3329280"/>
              <a:ext cx="452194" cy="501997"/>
              <a:chOff x="6611969" y="1948216"/>
              <a:chExt cx="794399" cy="881890"/>
            </a:xfrm>
          </p:grpSpPr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5420199D-100B-432C-8B52-01C8E49132F5}"/>
                  </a:ext>
                </a:extLst>
              </p:cNvPr>
              <p:cNvSpPr/>
              <p:nvPr/>
            </p:nvSpPr>
            <p:spPr>
              <a:xfrm rot="10800000">
                <a:off x="7267885" y="2592253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C210C853-2DAF-4D39-9CC9-92D1E7ABBBAC}"/>
                  </a:ext>
                </a:extLst>
              </p:cNvPr>
              <p:cNvSpPr/>
              <p:nvPr/>
            </p:nvSpPr>
            <p:spPr>
              <a:xfrm rot="10800000">
                <a:off x="7267885" y="2343421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5BE9BA9-A44D-4430-A0FF-8B896EA6D4A9}"/>
                  </a:ext>
                </a:extLst>
              </p:cNvPr>
              <p:cNvSpPr/>
              <p:nvPr/>
            </p:nvSpPr>
            <p:spPr>
              <a:xfrm rot="10800000">
                <a:off x="7267885" y="2094588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2" name="直接连接符 291">
                <a:extLst>
                  <a:ext uri="{FF2B5EF4-FFF2-40B4-BE49-F238E27FC236}">
                    <a16:creationId xmlns:a16="http://schemas.microsoft.com/office/drawing/2014/main" id="{9E7F0D01-3DA2-4BCD-913F-002F8DA0B2E3}"/>
                  </a:ext>
                </a:extLst>
              </p:cNvPr>
              <p:cNvCxnSpPr>
                <a:cxnSpLocks/>
                <a:stCxn id="289" idx="6"/>
                <a:endCxn id="296" idx="2"/>
              </p:cNvCxnSpPr>
              <p:nvPr/>
            </p:nvCxnSpPr>
            <p:spPr>
              <a:xfrm rot="10800000">
                <a:off x="7078409" y="2513212"/>
                <a:ext cx="189476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>
                <a:extLst>
                  <a:ext uri="{FF2B5EF4-FFF2-40B4-BE49-F238E27FC236}">
                    <a16:creationId xmlns:a16="http://schemas.microsoft.com/office/drawing/2014/main" id="{88D3B593-9BC5-4B43-A052-BCF79F89C89F}"/>
                  </a:ext>
                </a:extLst>
              </p:cNvPr>
              <p:cNvCxnSpPr>
                <a:cxnSpLocks/>
                <a:stCxn id="290" idx="6"/>
                <a:endCxn id="296" idx="2"/>
              </p:cNvCxnSpPr>
              <p:nvPr/>
            </p:nvCxnSpPr>
            <p:spPr>
              <a:xfrm rot="10800000" flipV="1">
                <a:off x="7078409" y="2410752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4" name="直接连接符 293">
                <a:extLst>
                  <a:ext uri="{FF2B5EF4-FFF2-40B4-BE49-F238E27FC236}">
                    <a16:creationId xmlns:a16="http://schemas.microsoft.com/office/drawing/2014/main" id="{18BC41B5-AB88-4B7B-9CAD-C6B8FF48EA46}"/>
                  </a:ext>
                </a:extLst>
              </p:cNvPr>
              <p:cNvCxnSpPr>
                <a:cxnSpLocks/>
                <a:stCxn id="291" idx="6"/>
                <a:endCxn id="297" idx="2"/>
              </p:cNvCxnSpPr>
              <p:nvPr/>
            </p:nvCxnSpPr>
            <p:spPr>
              <a:xfrm rot="10800000" flipV="1">
                <a:off x="7078409" y="2161919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5" name="直接连接符 294">
                <a:extLst>
                  <a:ext uri="{FF2B5EF4-FFF2-40B4-BE49-F238E27FC236}">
                    <a16:creationId xmlns:a16="http://schemas.microsoft.com/office/drawing/2014/main" id="{49440284-357C-4E91-8DE7-172686D4A3EB}"/>
                  </a:ext>
                </a:extLst>
              </p:cNvPr>
              <p:cNvCxnSpPr>
                <a:cxnSpLocks/>
                <a:stCxn id="291" idx="6"/>
                <a:endCxn id="296" idx="2"/>
              </p:cNvCxnSpPr>
              <p:nvPr/>
            </p:nvCxnSpPr>
            <p:spPr>
              <a:xfrm rot="10800000" flipV="1">
                <a:off x="7078409" y="2161919"/>
                <a:ext cx="189476" cy="35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63869F9F-1848-4248-9B76-4896D8803B07}"/>
                  </a:ext>
                </a:extLst>
              </p:cNvPr>
              <p:cNvSpPr/>
              <p:nvPr/>
            </p:nvSpPr>
            <p:spPr>
              <a:xfrm rot="10800000">
                <a:off x="6939926" y="2445881"/>
                <a:ext cx="138484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CBB17C30-209B-42FA-B197-9BBFD4DD34F8}"/>
                  </a:ext>
                </a:extLst>
              </p:cNvPr>
              <p:cNvSpPr/>
              <p:nvPr/>
            </p:nvSpPr>
            <p:spPr>
              <a:xfrm rot="10800000">
                <a:off x="6939927" y="2197049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BF946452-9822-4E7A-AC64-7F6B06B5977B}"/>
                  </a:ext>
                </a:extLst>
              </p:cNvPr>
              <p:cNvSpPr/>
              <p:nvPr/>
            </p:nvSpPr>
            <p:spPr>
              <a:xfrm rot="10800000">
                <a:off x="6939929" y="2695444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0B58537D-F0AE-4F92-8F08-98CA303C66EB}"/>
                  </a:ext>
                </a:extLst>
              </p:cNvPr>
              <p:cNvSpPr/>
              <p:nvPr/>
            </p:nvSpPr>
            <p:spPr>
              <a:xfrm rot="10800000">
                <a:off x="6939928" y="1948216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0" name="直接连接符 299">
                <a:extLst>
                  <a:ext uri="{FF2B5EF4-FFF2-40B4-BE49-F238E27FC236}">
                    <a16:creationId xmlns:a16="http://schemas.microsoft.com/office/drawing/2014/main" id="{E46AC614-E5DD-41DC-9A3D-0F5B6B5387B6}"/>
                  </a:ext>
                </a:extLst>
              </p:cNvPr>
              <p:cNvCxnSpPr>
                <a:cxnSpLocks/>
                <a:stCxn id="289" idx="6"/>
                <a:endCxn id="298" idx="2"/>
              </p:cNvCxnSpPr>
              <p:nvPr/>
            </p:nvCxnSpPr>
            <p:spPr>
              <a:xfrm rot="10800000" flipV="1">
                <a:off x="7078411" y="2659584"/>
                <a:ext cx="189473" cy="1031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接连接符 300">
                <a:extLst>
                  <a:ext uri="{FF2B5EF4-FFF2-40B4-BE49-F238E27FC236}">
                    <a16:creationId xmlns:a16="http://schemas.microsoft.com/office/drawing/2014/main" id="{BC44CD43-5949-4A0F-9ABC-829E2FCEC43E}"/>
                  </a:ext>
                </a:extLst>
              </p:cNvPr>
              <p:cNvCxnSpPr>
                <a:cxnSpLocks/>
                <a:stCxn id="289" idx="6"/>
                <a:endCxn id="299" idx="2"/>
              </p:cNvCxnSpPr>
              <p:nvPr/>
            </p:nvCxnSpPr>
            <p:spPr>
              <a:xfrm rot="10800000">
                <a:off x="7078411" y="2015546"/>
                <a:ext cx="189474" cy="644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>
                <a:extLst>
                  <a:ext uri="{FF2B5EF4-FFF2-40B4-BE49-F238E27FC236}">
                    <a16:creationId xmlns:a16="http://schemas.microsoft.com/office/drawing/2014/main" id="{56A340F4-0885-4356-9170-7498D0614DAA}"/>
                  </a:ext>
                </a:extLst>
              </p:cNvPr>
              <p:cNvCxnSpPr>
                <a:cxnSpLocks/>
                <a:stCxn id="290" idx="6"/>
                <a:endCxn id="298" idx="2"/>
              </p:cNvCxnSpPr>
              <p:nvPr/>
            </p:nvCxnSpPr>
            <p:spPr>
              <a:xfrm rot="10800000" flipV="1">
                <a:off x="7078411" y="2410752"/>
                <a:ext cx="189473" cy="3520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>
                <a:extLst>
                  <a:ext uri="{FF2B5EF4-FFF2-40B4-BE49-F238E27FC236}">
                    <a16:creationId xmlns:a16="http://schemas.microsoft.com/office/drawing/2014/main" id="{D2E9E022-C7C9-4723-ACA2-ED2A0DEA7E56}"/>
                  </a:ext>
                </a:extLst>
              </p:cNvPr>
              <p:cNvCxnSpPr>
                <a:cxnSpLocks/>
                <a:stCxn id="290" idx="6"/>
                <a:endCxn id="299" idx="2"/>
              </p:cNvCxnSpPr>
              <p:nvPr/>
            </p:nvCxnSpPr>
            <p:spPr>
              <a:xfrm rot="10800000">
                <a:off x="7078411" y="2015546"/>
                <a:ext cx="189474" cy="3952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>
                <a:extLst>
                  <a:ext uri="{FF2B5EF4-FFF2-40B4-BE49-F238E27FC236}">
                    <a16:creationId xmlns:a16="http://schemas.microsoft.com/office/drawing/2014/main" id="{0C9CA3AC-2B48-43AC-82E1-FB7699AE94EE}"/>
                  </a:ext>
                </a:extLst>
              </p:cNvPr>
              <p:cNvCxnSpPr>
                <a:cxnSpLocks/>
                <a:stCxn id="291" idx="6"/>
                <a:endCxn id="299" idx="2"/>
              </p:cNvCxnSpPr>
              <p:nvPr/>
            </p:nvCxnSpPr>
            <p:spPr>
              <a:xfrm rot="10800000">
                <a:off x="7078411" y="2015546"/>
                <a:ext cx="189474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>
                <a:extLst>
                  <a:ext uri="{FF2B5EF4-FFF2-40B4-BE49-F238E27FC236}">
                    <a16:creationId xmlns:a16="http://schemas.microsoft.com/office/drawing/2014/main" id="{7FAC5BD4-1F67-4AA6-AE0E-49C89C8726F3}"/>
                  </a:ext>
                </a:extLst>
              </p:cNvPr>
              <p:cNvCxnSpPr>
                <a:cxnSpLocks/>
                <a:stCxn id="291" idx="6"/>
                <a:endCxn id="298" idx="2"/>
              </p:cNvCxnSpPr>
              <p:nvPr/>
            </p:nvCxnSpPr>
            <p:spPr>
              <a:xfrm rot="10800000" flipV="1">
                <a:off x="7078411" y="2161919"/>
                <a:ext cx="189473" cy="600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6" name="椭圆 305">
                <a:extLst>
                  <a:ext uri="{FF2B5EF4-FFF2-40B4-BE49-F238E27FC236}">
                    <a16:creationId xmlns:a16="http://schemas.microsoft.com/office/drawing/2014/main" id="{097007F1-AF9E-4B51-9783-AF37C61A3CDB}"/>
                  </a:ext>
                </a:extLst>
              </p:cNvPr>
              <p:cNvSpPr/>
              <p:nvPr/>
            </p:nvSpPr>
            <p:spPr>
              <a:xfrm rot="10800000">
                <a:off x="6611969" y="2443953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21BEDC18-4039-405F-8CD3-288E2800527D}"/>
                  </a:ext>
                </a:extLst>
              </p:cNvPr>
              <p:cNvSpPr/>
              <p:nvPr/>
            </p:nvSpPr>
            <p:spPr>
              <a:xfrm rot="10800000">
                <a:off x="6611969" y="2195120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8" name="直接连接符 307">
                <a:extLst>
                  <a:ext uri="{FF2B5EF4-FFF2-40B4-BE49-F238E27FC236}">
                    <a16:creationId xmlns:a16="http://schemas.microsoft.com/office/drawing/2014/main" id="{D2D7A6C1-E31C-44EF-8E6E-AEC47D45E153}"/>
                  </a:ext>
                </a:extLst>
              </p:cNvPr>
              <p:cNvCxnSpPr>
                <a:cxnSpLocks/>
                <a:stCxn id="298" idx="6"/>
                <a:endCxn id="306" idx="2"/>
              </p:cNvCxnSpPr>
              <p:nvPr/>
            </p:nvCxnSpPr>
            <p:spPr>
              <a:xfrm rot="10800000">
                <a:off x="6750452" y="2511283"/>
                <a:ext cx="189476" cy="2514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9" name="直接连接符 308">
                <a:extLst>
                  <a:ext uri="{FF2B5EF4-FFF2-40B4-BE49-F238E27FC236}">
                    <a16:creationId xmlns:a16="http://schemas.microsoft.com/office/drawing/2014/main" id="{D15B492B-776F-49BD-875A-D14B0CA469CC}"/>
                  </a:ext>
                </a:extLst>
              </p:cNvPr>
              <p:cNvCxnSpPr>
                <a:cxnSpLocks/>
                <a:stCxn id="296" idx="6"/>
                <a:endCxn id="307" idx="2"/>
              </p:cNvCxnSpPr>
              <p:nvPr/>
            </p:nvCxnSpPr>
            <p:spPr>
              <a:xfrm rot="10800000">
                <a:off x="6750452" y="2262451"/>
                <a:ext cx="189474" cy="2507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9E4EA6E8-55A5-411C-8302-3EA8D0353613}"/>
                  </a:ext>
                </a:extLst>
              </p:cNvPr>
              <p:cNvCxnSpPr>
                <a:cxnSpLocks/>
                <a:stCxn id="297" idx="6"/>
                <a:endCxn id="306" idx="2"/>
              </p:cNvCxnSpPr>
              <p:nvPr/>
            </p:nvCxnSpPr>
            <p:spPr>
              <a:xfrm rot="10800000" flipV="1">
                <a:off x="6750452" y="2264379"/>
                <a:ext cx="189474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1" name="直接连接符 310">
                <a:extLst>
                  <a:ext uri="{FF2B5EF4-FFF2-40B4-BE49-F238E27FC236}">
                    <a16:creationId xmlns:a16="http://schemas.microsoft.com/office/drawing/2014/main" id="{2B76083D-B442-4E2E-9D5F-0C9E12C8B09A}"/>
                  </a:ext>
                </a:extLst>
              </p:cNvPr>
              <p:cNvCxnSpPr>
                <a:cxnSpLocks/>
                <a:stCxn id="299" idx="6"/>
                <a:endCxn id="307" idx="2"/>
              </p:cNvCxnSpPr>
              <p:nvPr/>
            </p:nvCxnSpPr>
            <p:spPr>
              <a:xfrm rot="10800000" flipV="1">
                <a:off x="6750452" y="2015546"/>
                <a:ext cx="189476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2" name="直接连接符 311">
                <a:extLst>
                  <a:ext uri="{FF2B5EF4-FFF2-40B4-BE49-F238E27FC236}">
                    <a16:creationId xmlns:a16="http://schemas.microsoft.com/office/drawing/2014/main" id="{9C5FD266-36DC-4E93-8080-B7E89DE4D3A6}"/>
                  </a:ext>
                </a:extLst>
              </p:cNvPr>
              <p:cNvCxnSpPr>
                <a:cxnSpLocks/>
                <a:stCxn id="296" idx="6"/>
                <a:endCxn id="306" idx="2"/>
              </p:cNvCxnSpPr>
              <p:nvPr/>
            </p:nvCxnSpPr>
            <p:spPr>
              <a:xfrm rot="10800000">
                <a:off x="6750452" y="2511283"/>
                <a:ext cx="189474" cy="1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3" name="直接连接符 312">
                <a:extLst>
                  <a:ext uri="{FF2B5EF4-FFF2-40B4-BE49-F238E27FC236}">
                    <a16:creationId xmlns:a16="http://schemas.microsoft.com/office/drawing/2014/main" id="{7BDB3A8D-0637-4E22-A03E-7D035DA84FF1}"/>
                  </a:ext>
                </a:extLst>
              </p:cNvPr>
              <p:cNvCxnSpPr>
                <a:cxnSpLocks/>
                <a:stCxn id="298" idx="6"/>
                <a:endCxn id="307" idx="2"/>
              </p:cNvCxnSpPr>
              <p:nvPr/>
            </p:nvCxnSpPr>
            <p:spPr>
              <a:xfrm rot="10800000">
                <a:off x="6750452" y="2262451"/>
                <a:ext cx="189476" cy="5003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>
                <a:extLst>
                  <a:ext uri="{FF2B5EF4-FFF2-40B4-BE49-F238E27FC236}">
                    <a16:creationId xmlns:a16="http://schemas.microsoft.com/office/drawing/2014/main" id="{E943BC38-24EA-4056-AEA0-15CA4226FDF6}"/>
                  </a:ext>
                </a:extLst>
              </p:cNvPr>
              <p:cNvCxnSpPr>
                <a:cxnSpLocks/>
                <a:stCxn id="299" idx="6"/>
                <a:endCxn id="306" idx="2"/>
              </p:cNvCxnSpPr>
              <p:nvPr/>
            </p:nvCxnSpPr>
            <p:spPr>
              <a:xfrm rot="10800000" flipV="1">
                <a:off x="6750452" y="2015546"/>
                <a:ext cx="189476" cy="4957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8" name="弧形 287">
              <a:extLst>
                <a:ext uri="{FF2B5EF4-FFF2-40B4-BE49-F238E27FC236}">
                  <a16:creationId xmlns:a16="http://schemas.microsoft.com/office/drawing/2014/main" id="{3F30D29E-1CE7-4F6C-AE3A-94B69A5FFAD7}"/>
                </a:ext>
              </a:extLst>
            </p:cNvPr>
            <p:cNvSpPr/>
            <p:nvPr/>
          </p:nvSpPr>
          <p:spPr>
            <a:xfrm rot="18856940">
              <a:off x="1763326" y="3215745"/>
              <a:ext cx="701411" cy="717399"/>
            </a:xfrm>
            <a:prstGeom prst="arc">
              <a:avLst>
                <a:gd name="adj1" fmla="val 16341989"/>
                <a:gd name="adj2" fmla="val 10603982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5881221F-294A-437F-9C6F-23C47F2D5706}"/>
              </a:ext>
            </a:extLst>
          </p:cNvPr>
          <p:cNvGrpSpPr/>
          <p:nvPr/>
        </p:nvGrpSpPr>
        <p:grpSpPr>
          <a:xfrm>
            <a:off x="9116900" y="3223739"/>
            <a:ext cx="717399" cy="701411"/>
            <a:chOff x="1755332" y="3223739"/>
            <a:chExt cx="717399" cy="701411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2D1D58AD-C49A-4803-A258-60E0D4BC125C}"/>
                </a:ext>
              </a:extLst>
            </p:cNvPr>
            <p:cNvGrpSpPr/>
            <p:nvPr/>
          </p:nvGrpSpPr>
          <p:grpSpPr>
            <a:xfrm rot="16200000">
              <a:off x="1865124" y="3329280"/>
              <a:ext cx="452194" cy="501997"/>
              <a:chOff x="6611969" y="1948216"/>
              <a:chExt cx="794399" cy="881890"/>
            </a:xfrm>
          </p:grpSpPr>
          <p:sp>
            <p:nvSpPr>
              <p:cNvPr id="318" name="椭圆 317">
                <a:extLst>
                  <a:ext uri="{FF2B5EF4-FFF2-40B4-BE49-F238E27FC236}">
                    <a16:creationId xmlns:a16="http://schemas.microsoft.com/office/drawing/2014/main" id="{4B3BC8E0-4A5A-4965-9C62-F51B4102D365}"/>
                  </a:ext>
                </a:extLst>
              </p:cNvPr>
              <p:cNvSpPr/>
              <p:nvPr/>
            </p:nvSpPr>
            <p:spPr>
              <a:xfrm rot="10800000">
                <a:off x="7267885" y="2592253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椭圆 318">
                <a:extLst>
                  <a:ext uri="{FF2B5EF4-FFF2-40B4-BE49-F238E27FC236}">
                    <a16:creationId xmlns:a16="http://schemas.microsoft.com/office/drawing/2014/main" id="{F9C23C36-2C8E-4026-9BC4-E74CB42E4FE5}"/>
                  </a:ext>
                </a:extLst>
              </p:cNvPr>
              <p:cNvSpPr/>
              <p:nvPr/>
            </p:nvSpPr>
            <p:spPr>
              <a:xfrm rot="10800000">
                <a:off x="7267885" y="2343421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0" name="椭圆 319">
                <a:extLst>
                  <a:ext uri="{FF2B5EF4-FFF2-40B4-BE49-F238E27FC236}">
                    <a16:creationId xmlns:a16="http://schemas.microsoft.com/office/drawing/2014/main" id="{FCA67128-8EEE-4559-8558-57CD5BD072CE}"/>
                  </a:ext>
                </a:extLst>
              </p:cNvPr>
              <p:cNvSpPr/>
              <p:nvPr/>
            </p:nvSpPr>
            <p:spPr>
              <a:xfrm rot="10800000">
                <a:off x="7267885" y="2094588"/>
                <a:ext cx="138483" cy="134662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1" name="直接连接符 320">
                <a:extLst>
                  <a:ext uri="{FF2B5EF4-FFF2-40B4-BE49-F238E27FC236}">
                    <a16:creationId xmlns:a16="http://schemas.microsoft.com/office/drawing/2014/main" id="{8EAFBD6C-7F39-45C1-B443-F8D471F8E4C3}"/>
                  </a:ext>
                </a:extLst>
              </p:cNvPr>
              <p:cNvCxnSpPr>
                <a:cxnSpLocks/>
                <a:stCxn id="318" idx="6"/>
                <a:endCxn id="325" idx="2"/>
              </p:cNvCxnSpPr>
              <p:nvPr/>
            </p:nvCxnSpPr>
            <p:spPr>
              <a:xfrm rot="10800000">
                <a:off x="7078409" y="2513212"/>
                <a:ext cx="189476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直接连接符 321">
                <a:extLst>
                  <a:ext uri="{FF2B5EF4-FFF2-40B4-BE49-F238E27FC236}">
                    <a16:creationId xmlns:a16="http://schemas.microsoft.com/office/drawing/2014/main" id="{83E7AC87-4E99-495C-85BC-5F58C2D8829F}"/>
                  </a:ext>
                </a:extLst>
              </p:cNvPr>
              <p:cNvCxnSpPr>
                <a:cxnSpLocks/>
                <a:stCxn id="319" idx="6"/>
                <a:endCxn id="325" idx="2"/>
              </p:cNvCxnSpPr>
              <p:nvPr/>
            </p:nvCxnSpPr>
            <p:spPr>
              <a:xfrm rot="10800000" flipV="1">
                <a:off x="7078409" y="2410752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3" name="直接连接符 322">
                <a:extLst>
                  <a:ext uri="{FF2B5EF4-FFF2-40B4-BE49-F238E27FC236}">
                    <a16:creationId xmlns:a16="http://schemas.microsoft.com/office/drawing/2014/main" id="{04CEB2FB-846E-43F4-9907-D32DE4BB9D16}"/>
                  </a:ext>
                </a:extLst>
              </p:cNvPr>
              <p:cNvCxnSpPr>
                <a:cxnSpLocks/>
                <a:stCxn id="320" idx="6"/>
                <a:endCxn id="326" idx="2"/>
              </p:cNvCxnSpPr>
              <p:nvPr/>
            </p:nvCxnSpPr>
            <p:spPr>
              <a:xfrm rot="10800000" flipV="1">
                <a:off x="7078409" y="2161919"/>
                <a:ext cx="189476" cy="102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直接连接符 323">
                <a:extLst>
                  <a:ext uri="{FF2B5EF4-FFF2-40B4-BE49-F238E27FC236}">
                    <a16:creationId xmlns:a16="http://schemas.microsoft.com/office/drawing/2014/main" id="{A89A880B-16E9-4A3D-B827-1AAB317B9838}"/>
                  </a:ext>
                </a:extLst>
              </p:cNvPr>
              <p:cNvCxnSpPr>
                <a:cxnSpLocks/>
                <a:stCxn id="320" idx="6"/>
                <a:endCxn id="325" idx="2"/>
              </p:cNvCxnSpPr>
              <p:nvPr/>
            </p:nvCxnSpPr>
            <p:spPr>
              <a:xfrm rot="10800000" flipV="1">
                <a:off x="7078409" y="2161919"/>
                <a:ext cx="189476" cy="35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5" name="椭圆 324">
                <a:extLst>
                  <a:ext uri="{FF2B5EF4-FFF2-40B4-BE49-F238E27FC236}">
                    <a16:creationId xmlns:a16="http://schemas.microsoft.com/office/drawing/2014/main" id="{1224C571-0C96-4DF3-97DB-49471C29807B}"/>
                  </a:ext>
                </a:extLst>
              </p:cNvPr>
              <p:cNvSpPr/>
              <p:nvPr/>
            </p:nvSpPr>
            <p:spPr>
              <a:xfrm rot="10800000">
                <a:off x="6939926" y="2445881"/>
                <a:ext cx="138484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椭圆 325">
                <a:extLst>
                  <a:ext uri="{FF2B5EF4-FFF2-40B4-BE49-F238E27FC236}">
                    <a16:creationId xmlns:a16="http://schemas.microsoft.com/office/drawing/2014/main" id="{62BC54C1-5C31-496F-B0E3-19D80236AC63}"/>
                  </a:ext>
                </a:extLst>
              </p:cNvPr>
              <p:cNvSpPr/>
              <p:nvPr/>
            </p:nvSpPr>
            <p:spPr>
              <a:xfrm rot="10800000">
                <a:off x="6939927" y="2197049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椭圆 326">
                <a:extLst>
                  <a:ext uri="{FF2B5EF4-FFF2-40B4-BE49-F238E27FC236}">
                    <a16:creationId xmlns:a16="http://schemas.microsoft.com/office/drawing/2014/main" id="{06EF7BB8-5724-430E-8C04-25C003AA72B4}"/>
                  </a:ext>
                </a:extLst>
              </p:cNvPr>
              <p:cNvSpPr/>
              <p:nvPr/>
            </p:nvSpPr>
            <p:spPr>
              <a:xfrm rot="10800000">
                <a:off x="6939929" y="2695444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椭圆 327">
                <a:extLst>
                  <a:ext uri="{FF2B5EF4-FFF2-40B4-BE49-F238E27FC236}">
                    <a16:creationId xmlns:a16="http://schemas.microsoft.com/office/drawing/2014/main" id="{9E1B1B9E-6698-481F-B13C-0987DB68B9E1}"/>
                  </a:ext>
                </a:extLst>
              </p:cNvPr>
              <p:cNvSpPr/>
              <p:nvPr/>
            </p:nvSpPr>
            <p:spPr>
              <a:xfrm rot="10800000">
                <a:off x="6939928" y="1948216"/>
                <a:ext cx="138483" cy="134662"/>
              </a:xfrm>
              <a:prstGeom prst="ellipse">
                <a:avLst/>
              </a:prstGeom>
              <a:solidFill>
                <a:srgbClr val="6800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9" name="直接连接符 328">
                <a:extLst>
                  <a:ext uri="{FF2B5EF4-FFF2-40B4-BE49-F238E27FC236}">
                    <a16:creationId xmlns:a16="http://schemas.microsoft.com/office/drawing/2014/main" id="{71667187-6D46-497C-B268-85B04DF1AAF3}"/>
                  </a:ext>
                </a:extLst>
              </p:cNvPr>
              <p:cNvCxnSpPr>
                <a:cxnSpLocks/>
                <a:stCxn id="318" idx="6"/>
                <a:endCxn id="327" idx="2"/>
              </p:cNvCxnSpPr>
              <p:nvPr/>
            </p:nvCxnSpPr>
            <p:spPr>
              <a:xfrm rot="10800000" flipV="1">
                <a:off x="7078411" y="2659584"/>
                <a:ext cx="189473" cy="1031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直接连接符 329">
                <a:extLst>
                  <a:ext uri="{FF2B5EF4-FFF2-40B4-BE49-F238E27FC236}">
                    <a16:creationId xmlns:a16="http://schemas.microsoft.com/office/drawing/2014/main" id="{4E9D67BB-4304-4065-B594-D6126552D3E6}"/>
                  </a:ext>
                </a:extLst>
              </p:cNvPr>
              <p:cNvCxnSpPr>
                <a:cxnSpLocks/>
                <a:stCxn id="318" idx="6"/>
                <a:endCxn id="328" idx="2"/>
              </p:cNvCxnSpPr>
              <p:nvPr/>
            </p:nvCxnSpPr>
            <p:spPr>
              <a:xfrm rot="10800000">
                <a:off x="7078411" y="2015546"/>
                <a:ext cx="189474" cy="644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1" name="直接连接符 330">
                <a:extLst>
                  <a:ext uri="{FF2B5EF4-FFF2-40B4-BE49-F238E27FC236}">
                    <a16:creationId xmlns:a16="http://schemas.microsoft.com/office/drawing/2014/main" id="{74142D78-2EFB-48D6-9CEA-21FF7788107E}"/>
                  </a:ext>
                </a:extLst>
              </p:cNvPr>
              <p:cNvCxnSpPr>
                <a:cxnSpLocks/>
                <a:stCxn id="319" idx="6"/>
                <a:endCxn id="327" idx="2"/>
              </p:cNvCxnSpPr>
              <p:nvPr/>
            </p:nvCxnSpPr>
            <p:spPr>
              <a:xfrm rot="10800000" flipV="1">
                <a:off x="7078411" y="2410752"/>
                <a:ext cx="189473" cy="3520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直接连接符 331">
                <a:extLst>
                  <a:ext uri="{FF2B5EF4-FFF2-40B4-BE49-F238E27FC236}">
                    <a16:creationId xmlns:a16="http://schemas.microsoft.com/office/drawing/2014/main" id="{AC153CC4-9EA1-454D-B825-F68BBF3093BC}"/>
                  </a:ext>
                </a:extLst>
              </p:cNvPr>
              <p:cNvCxnSpPr>
                <a:cxnSpLocks/>
                <a:stCxn id="319" idx="6"/>
                <a:endCxn id="328" idx="2"/>
              </p:cNvCxnSpPr>
              <p:nvPr/>
            </p:nvCxnSpPr>
            <p:spPr>
              <a:xfrm rot="10800000">
                <a:off x="7078411" y="2015546"/>
                <a:ext cx="189474" cy="3952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 332">
                <a:extLst>
                  <a:ext uri="{FF2B5EF4-FFF2-40B4-BE49-F238E27FC236}">
                    <a16:creationId xmlns:a16="http://schemas.microsoft.com/office/drawing/2014/main" id="{0A6841DB-D545-43A2-843E-DC4AA1A1DB38}"/>
                  </a:ext>
                </a:extLst>
              </p:cNvPr>
              <p:cNvCxnSpPr>
                <a:cxnSpLocks/>
                <a:stCxn id="320" idx="6"/>
                <a:endCxn id="328" idx="2"/>
              </p:cNvCxnSpPr>
              <p:nvPr/>
            </p:nvCxnSpPr>
            <p:spPr>
              <a:xfrm rot="10800000">
                <a:off x="7078411" y="2015546"/>
                <a:ext cx="189474" cy="146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>
                <a:extLst>
                  <a:ext uri="{FF2B5EF4-FFF2-40B4-BE49-F238E27FC236}">
                    <a16:creationId xmlns:a16="http://schemas.microsoft.com/office/drawing/2014/main" id="{739F42C6-1B61-4859-BCEE-9427887D7FA2}"/>
                  </a:ext>
                </a:extLst>
              </p:cNvPr>
              <p:cNvCxnSpPr>
                <a:cxnSpLocks/>
                <a:stCxn id="320" idx="6"/>
                <a:endCxn id="327" idx="2"/>
              </p:cNvCxnSpPr>
              <p:nvPr/>
            </p:nvCxnSpPr>
            <p:spPr>
              <a:xfrm rot="10800000" flipV="1">
                <a:off x="7078411" y="2161919"/>
                <a:ext cx="189473" cy="600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5" name="椭圆 334">
                <a:extLst>
                  <a:ext uri="{FF2B5EF4-FFF2-40B4-BE49-F238E27FC236}">
                    <a16:creationId xmlns:a16="http://schemas.microsoft.com/office/drawing/2014/main" id="{B32921EA-98E1-4A0C-8509-CC54A7895BD7}"/>
                  </a:ext>
                </a:extLst>
              </p:cNvPr>
              <p:cNvSpPr/>
              <p:nvPr/>
            </p:nvSpPr>
            <p:spPr>
              <a:xfrm rot="10800000">
                <a:off x="6611969" y="2443953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6" name="椭圆 335">
                <a:extLst>
                  <a:ext uri="{FF2B5EF4-FFF2-40B4-BE49-F238E27FC236}">
                    <a16:creationId xmlns:a16="http://schemas.microsoft.com/office/drawing/2014/main" id="{77BE98A5-CCF9-49DA-B4D7-1267D9C319B8}"/>
                  </a:ext>
                </a:extLst>
              </p:cNvPr>
              <p:cNvSpPr/>
              <p:nvPr/>
            </p:nvSpPr>
            <p:spPr>
              <a:xfrm rot="10800000">
                <a:off x="6611969" y="2195120"/>
                <a:ext cx="138483" cy="13466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685800">
                  <a:defRPr/>
                </a:pPr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7" name="直接连接符 336">
                <a:extLst>
                  <a:ext uri="{FF2B5EF4-FFF2-40B4-BE49-F238E27FC236}">
                    <a16:creationId xmlns:a16="http://schemas.microsoft.com/office/drawing/2014/main" id="{D1DAB492-E627-4174-B222-F34A542FB441}"/>
                  </a:ext>
                </a:extLst>
              </p:cNvPr>
              <p:cNvCxnSpPr>
                <a:cxnSpLocks/>
                <a:stCxn id="327" idx="6"/>
                <a:endCxn id="335" idx="2"/>
              </p:cNvCxnSpPr>
              <p:nvPr/>
            </p:nvCxnSpPr>
            <p:spPr>
              <a:xfrm rot="10800000">
                <a:off x="6750452" y="2511283"/>
                <a:ext cx="189476" cy="2514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>
                <a:extLst>
                  <a:ext uri="{FF2B5EF4-FFF2-40B4-BE49-F238E27FC236}">
                    <a16:creationId xmlns:a16="http://schemas.microsoft.com/office/drawing/2014/main" id="{6BE2BC61-4AEF-4115-A3C6-150CFA9FE3AA}"/>
                  </a:ext>
                </a:extLst>
              </p:cNvPr>
              <p:cNvCxnSpPr>
                <a:cxnSpLocks/>
                <a:stCxn id="325" idx="6"/>
                <a:endCxn id="336" idx="2"/>
              </p:cNvCxnSpPr>
              <p:nvPr/>
            </p:nvCxnSpPr>
            <p:spPr>
              <a:xfrm rot="10800000">
                <a:off x="6750452" y="2262451"/>
                <a:ext cx="189474" cy="2507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>
                <a:extLst>
                  <a:ext uri="{FF2B5EF4-FFF2-40B4-BE49-F238E27FC236}">
                    <a16:creationId xmlns:a16="http://schemas.microsoft.com/office/drawing/2014/main" id="{713CF4BC-0003-40DD-B3A7-E3722E5E259B}"/>
                  </a:ext>
                </a:extLst>
              </p:cNvPr>
              <p:cNvCxnSpPr>
                <a:cxnSpLocks/>
                <a:stCxn id="326" idx="6"/>
                <a:endCxn id="335" idx="2"/>
              </p:cNvCxnSpPr>
              <p:nvPr/>
            </p:nvCxnSpPr>
            <p:spPr>
              <a:xfrm rot="10800000" flipV="1">
                <a:off x="6750452" y="2264379"/>
                <a:ext cx="189474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>
                <a:extLst>
                  <a:ext uri="{FF2B5EF4-FFF2-40B4-BE49-F238E27FC236}">
                    <a16:creationId xmlns:a16="http://schemas.microsoft.com/office/drawing/2014/main" id="{756B9335-EF00-4158-B256-12FEF0405234}"/>
                  </a:ext>
                </a:extLst>
              </p:cNvPr>
              <p:cNvCxnSpPr>
                <a:cxnSpLocks/>
                <a:stCxn id="328" idx="6"/>
                <a:endCxn id="336" idx="2"/>
              </p:cNvCxnSpPr>
              <p:nvPr/>
            </p:nvCxnSpPr>
            <p:spPr>
              <a:xfrm rot="10800000" flipV="1">
                <a:off x="6750452" y="2015546"/>
                <a:ext cx="189476" cy="2469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>
                <a:extLst>
                  <a:ext uri="{FF2B5EF4-FFF2-40B4-BE49-F238E27FC236}">
                    <a16:creationId xmlns:a16="http://schemas.microsoft.com/office/drawing/2014/main" id="{00F8D208-87A3-4883-94A1-B8DEA896FD55}"/>
                  </a:ext>
                </a:extLst>
              </p:cNvPr>
              <p:cNvCxnSpPr>
                <a:cxnSpLocks/>
                <a:stCxn id="325" idx="6"/>
                <a:endCxn id="335" idx="2"/>
              </p:cNvCxnSpPr>
              <p:nvPr/>
            </p:nvCxnSpPr>
            <p:spPr>
              <a:xfrm rot="10800000">
                <a:off x="6750452" y="2511283"/>
                <a:ext cx="189474" cy="19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直接连接符 341">
                <a:extLst>
                  <a:ext uri="{FF2B5EF4-FFF2-40B4-BE49-F238E27FC236}">
                    <a16:creationId xmlns:a16="http://schemas.microsoft.com/office/drawing/2014/main" id="{8A8F0A87-DA49-40A6-BE55-5681A1ECC0EC}"/>
                  </a:ext>
                </a:extLst>
              </p:cNvPr>
              <p:cNvCxnSpPr>
                <a:cxnSpLocks/>
                <a:stCxn id="327" idx="6"/>
                <a:endCxn id="336" idx="2"/>
              </p:cNvCxnSpPr>
              <p:nvPr/>
            </p:nvCxnSpPr>
            <p:spPr>
              <a:xfrm rot="10800000">
                <a:off x="6750452" y="2262451"/>
                <a:ext cx="189476" cy="5003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直接连接符 342">
                <a:extLst>
                  <a:ext uri="{FF2B5EF4-FFF2-40B4-BE49-F238E27FC236}">
                    <a16:creationId xmlns:a16="http://schemas.microsoft.com/office/drawing/2014/main" id="{A73247E6-71C7-4211-9A9E-442A08E6C98D}"/>
                  </a:ext>
                </a:extLst>
              </p:cNvPr>
              <p:cNvCxnSpPr>
                <a:cxnSpLocks/>
                <a:stCxn id="328" idx="6"/>
                <a:endCxn id="335" idx="2"/>
              </p:cNvCxnSpPr>
              <p:nvPr/>
            </p:nvCxnSpPr>
            <p:spPr>
              <a:xfrm rot="10800000" flipV="1">
                <a:off x="6750452" y="2015546"/>
                <a:ext cx="189476" cy="4957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7" name="弧形 316">
              <a:extLst>
                <a:ext uri="{FF2B5EF4-FFF2-40B4-BE49-F238E27FC236}">
                  <a16:creationId xmlns:a16="http://schemas.microsoft.com/office/drawing/2014/main" id="{6E21B5AF-7455-4102-9244-10682E43D2B2}"/>
                </a:ext>
              </a:extLst>
            </p:cNvPr>
            <p:cNvSpPr/>
            <p:nvPr/>
          </p:nvSpPr>
          <p:spPr>
            <a:xfrm rot="18856940">
              <a:off x="1763326" y="3215745"/>
              <a:ext cx="701411" cy="717399"/>
            </a:xfrm>
            <a:prstGeom prst="arc">
              <a:avLst>
                <a:gd name="adj1" fmla="val 16341989"/>
                <a:gd name="adj2" fmla="val 10603982"/>
              </a:avLst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1EF486EC-555D-4FEA-9F63-0292F679897E}"/>
              </a:ext>
            </a:extLst>
          </p:cNvPr>
          <p:cNvGrpSpPr/>
          <p:nvPr/>
        </p:nvGrpSpPr>
        <p:grpSpPr>
          <a:xfrm>
            <a:off x="3933039" y="4294606"/>
            <a:ext cx="1469680" cy="514644"/>
            <a:chOff x="1175110" y="4294606"/>
            <a:chExt cx="1469680" cy="514644"/>
          </a:xfrm>
        </p:grpSpPr>
        <p:sp>
          <p:nvSpPr>
            <p:cNvPr id="345" name="矩形: 圆角 344">
              <a:extLst>
                <a:ext uri="{FF2B5EF4-FFF2-40B4-BE49-F238E27FC236}">
                  <a16:creationId xmlns:a16="http://schemas.microsoft.com/office/drawing/2014/main" id="{65DA7637-EDAA-4DD8-950D-F227D4FCF195}"/>
                </a:ext>
              </a:extLst>
            </p:cNvPr>
            <p:cNvSpPr/>
            <p:nvPr/>
          </p:nvSpPr>
          <p:spPr>
            <a:xfrm>
              <a:off x="1641475" y="4380562"/>
              <a:ext cx="1003315" cy="33855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46" name="图形 345">
              <a:extLst>
                <a:ext uri="{FF2B5EF4-FFF2-40B4-BE49-F238E27FC236}">
                  <a16:creationId xmlns:a16="http://schemas.microsoft.com/office/drawing/2014/main" id="{0BA3D7ED-0F84-41DF-8829-93CF0024C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110" y="4294606"/>
              <a:ext cx="514644" cy="514644"/>
            </a:xfrm>
            <a:prstGeom prst="rect">
              <a:avLst/>
            </a:prstGeom>
          </p:spPr>
        </p:pic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48296131-C442-4159-BF41-A03FC141B7AA}"/>
              </a:ext>
            </a:extLst>
          </p:cNvPr>
          <p:cNvGrpSpPr/>
          <p:nvPr/>
        </p:nvGrpSpPr>
        <p:grpSpPr>
          <a:xfrm>
            <a:off x="5941836" y="4294606"/>
            <a:ext cx="1469680" cy="514644"/>
            <a:chOff x="1175110" y="4294606"/>
            <a:chExt cx="1469680" cy="514644"/>
          </a:xfrm>
        </p:grpSpPr>
        <p:sp>
          <p:nvSpPr>
            <p:cNvPr id="348" name="矩形: 圆角 347">
              <a:extLst>
                <a:ext uri="{FF2B5EF4-FFF2-40B4-BE49-F238E27FC236}">
                  <a16:creationId xmlns:a16="http://schemas.microsoft.com/office/drawing/2014/main" id="{18137824-B88F-498C-B5A0-7D001BAD2726}"/>
                </a:ext>
              </a:extLst>
            </p:cNvPr>
            <p:cNvSpPr/>
            <p:nvPr/>
          </p:nvSpPr>
          <p:spPr>
            <a:xfrm>
              <a:off x="1641475" y="4380562"/>
              <a:ext cx="1003315" cy="33855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49" name="图形 348">
              <a:extLst>
                <a:ext uri="{FF2B5EF4-FFF2-40B4-BE49-F238E27FC236}">
                  <a16:creationId xmlns:a16="http://schemas.microsoft.com/office/drawing/2014/main" id="{A36EFFFD-3207-4A06-A7CD-1774B588E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110" y="4294606"/>
              <a:ext cx="514644" cy="514644"/>
            </a:xfrm>
            <a:prstGeom prst="rect">
              <a:avLst/>
            </a:prstGeom>
          </p:spPr>
        </p:pic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48A42D7-829B-48C6-A5BA-6C60D4CD2438}"/>
              </a:ext>
            </a:extLst>
          </p:cNvPr>
          <p:cNvGrpSpPr/>
          <p:nvPr/>
        </p:nvGrpSpPr>
        <p:grpSpPr>
          <a:xfrm>
            <a:off x="8372776" y="4294606"/>
            <a:ext cx="1469680" cy="514644"/>
            <a:chOff x="1175110" y="4294606"/>
            <a:chExt cx="1469680" cy="514644"/>
          </a:xfrm>
        </p:grpSpPr>
        <p:sp>
          <p:nvSpPr>
            <p:cNvPr id="351" name="矩形: 圆角 350">
              <a:extLst>
                <a:ext uri="{FF2B5EF4-FFF2-40B4-BE49-F238E27FC236}">
                  <a16:creationId xmlns:a16="http://schemas.microsoft.com/office/drawing/2014/main" id="{4C0DE2D0-EB82-41A2-9597-139B2D0DCA7D}"/>
                </a:ext>
              </a:extLst>
            </p:cNvPr>
            <p:cNvSpPr/>
            <p:nvPr/>
          </p:nvSpPr>
          <p:spPr>
            <a:xfrm>
              <a:off x="1641475" y="4380562"/>
              <a:ext cx="1003315" cy="33855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2" name="图形 351">
              <a:extLst>
                <a:ext uri="{FF2B5EF4-FFF2-40B4-BE49-F238E27FC236}">
                  <a16:creationId xmlns:a16="http://schemas.microsoft.com/office/drawing/2014/main" id="{1342BF6B-CEC3-49EA-9D81-93E1A9521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110" y="4294606"/>
              <a:ext cx="514644" cy="514644"/>
            </a:xfrm>
            <a:prstGeom prst="rect">
              <a:avLst/>
            </a:prstGeom>
          </p:spPr>
        </p:pic>
      </p:grpSp>
      <p:sp>
        <p:nvSpPr>
          <p:cNvPr id="353" name="文本框 352">
            <a:extLst>
              <a:ext uri="{FF2B5EF4-FFF2-40B4-BE49-F238E27FC236}">
                <a16:creationId xmlns:a16="http://schemas.microsoft.com/office/drawing/2014/main" id="{F2F4232A-A08B-4157-9ED7-69F0FEDAA30B}"/>
              </a:ext>
            </a:extLst>
          </p:cNvPr>
          <p:cNvSpPr txBox="1"/>
          <p:nvPr/>
        </p:nvSpPr>
        <p:spPr>
          <a:xfrm>
            <a:off x="4400156" y="438056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639D4482-525A-4717-BB59-A53756AA26B3}"/>
              </a:ext>
            </a:extLst>
          </p:cNvPr>
          <p:cNvSpPr txBox="1"/>
          <p:nvPr/>
        </p:nvSpPr>
        <p:spPr>
          <a:xfrm>
            <a:off x="6395812" y="438056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16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46680CA5-1CAA-4EF7-A9C5-04CBB1A287D2}"/>
              </a:ext>
            </a:extLst>
          </p:cNvPr>
          <p:cNvSpPr txBox="1"/>
          <p:nvPr/>
        </p:nvSpPr>
        <p:spPr>
          <a:xfrm>
            <a:off x="8817168" y="438056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1600" i="1" baseline="-25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</a:t>
            </a:r>
            <a:endParaRPr lang="zh-CN" altLang="en-US" sz="1600" i="1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箭头: 上 43">
            <a:extLst>
              <a:ext uri="{FF2B5EF4-FFF2-40B4-BE49-F238E27FC236}">
                <a16:creationId xmlns:a16="http://schemas.microsoft.com/office/drawing/2014/main" id="{7E21F31C-7F85-4CC4-B9D0-944560E64106}"/>
              </a:ext>
            </a:extLst>
          </p:cNvPr>
          <p:cNvSpPr/>
          <p:nvPr/>
        </p:nvSpPr>
        <p:spPr>
          <a:xfrm>
            <a:off x="2736517" y="3983349"/>
            <a:ext cx="344341" cy="40067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箭头: 上 355">
            <a:extLst>
              <a:ext uri="{FF2B5EF4-FFF2-40B4-BE49-F238E27FC236}">
                <a16:creationId xmlns:a16="http://schemas.microsoft.com/office/drawing/2014/main" id="{25C08831-5EE8-4BAF-AB0F-9DA3500AA6AC}"/>
              </a:ext>
            </a:extLst>
          </p:cNvPr>
          <p:cNvSpPr/>
          <p:nvPr/>
        </p:nvSpPr>
        <p:spPr>
          <a:xfrm>
            <a:off x="4627505" y="3983349"/>
            <a:ext cx="344341" cy="40067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7" name="箭头: 上 356">
            <a:extLst>
              <a:ext uri="{FF2B5EF4-FFF2-40B4-BE49-F238E27FC236}">
                <a16:creationId xmlns:a16="http://schemas.microsoft.com/office/drawing/2014/main" id="{6F0D0B80-5F7A-44B3-88FB-35ED12DC2C56}"/>
              </a:ext>
            </a:extLst>
          </p:cNvPr>
          <p:cNvSpPr/>
          <p:nvPr/>
        </p:nvSpPr>
        <p:spPr>
          <a:xfrm>
            <a:off x="6661190" y="3983349"/>
            <a:ext cx="344341" cy="40067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箭头: 上 357">
            <a:extLst>
              <a:ext uri="{FF2B5EF4-FFF2-40B4-BE49-F238E27FC236}">
                <a16:creationId xmlns:a16="http://schemas.microsoft.com/office/drawing/2014/main" id="{2A5E2721-F541-408A-8C37-5769543DD028}"/>
              </a:ext>
            </a:extLst>
          </p:cNvPr>
          <p:cNvSpPr/>
          <p:nvPr/>
        </p:nvSpPr>
        <p:spPr>
          <a:xfrm>
            <a:off x="9113531" y="3983349"/>
            <a:ext cx="344341" cy="400672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5F3B7F9C-293D-4E2F-A3C8-F3EB789AD00A}"/>
              </a:ext>
            </a:extLst>
          </p:cNvPr>
          <p:cNvSpPr txBox="1"/>
          <p:nvPr/>
        </p:nvSpPr>
        <p:spPr>
          <a:xfrm>
            <a:off x="4265032" y="480507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部分视野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2F65A2B2-B341-49D2-9B7F-D0560C626FEB}"/>
              </a:ext>
            </a:extLst>
          </p:cNvPr>
          <p:cNvSpPr txBox="1"/>
          <p:nvPr/>
        </p:nvSpPr>
        <p:spPr>
          <a:xfrm>
            <a:off x="6318012" y="480507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部分视野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D494600C-296B-44F5-B659-456A5D9AAAD2}"/>
              </a:ext>
            </a:extLst>
          </p:cNvPr>
          <p:cNvSpPr txBox="1"/>
          <p:nvPr/>
        </p:nvSpPr>
        <p:spPr>
          <a:xfrm>
            <a:off x="8746895" y="4805072"/>
            <a:ext cx="112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部分视野</a:t>
            </a:r>
            <a:r>
              <a:rPr lang="en-US" altLang="zh-CN" sz="16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</a:t>
            </a:r>
            <a:endParaRPr lang="zh-CN" altLang="en-US" sz="160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AA0AF69D-DF26-4C95-A635-48B4C30842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51" y="1227609"/>
            <a:ext cx="627967" cy="627967"/>
          </a:xfrm>
          <a:prstGeom prst="rect">
            <a:avLst/>
          </a:prstGeom>
        </p:spPr>
      </p:pic>
      <p:cxnSp>
        <p:nvCxnSpPr>
          <p:cNvPr id="362" name="直接箭头连接符 361">
            <a:extLst>
              <a:ext uri="{FF2B5EF4-FFF2-40B4-BE49-F238E27FC236}">
                <a16:creationId xmlns:a16="http://schemas.microsoft.com/office/drawing/2014/main" id="{8E56C765-0426-40FB-9DA4-E17A4C66D68F}"/>
              </a:ext>
            </a:extLst>
          </p:cNvPr>
          <p:cNvCxnSpPr/>
          <p:nvPr/>
        </p:nvCxnSpPr>
        <p:spPr>
          <a:xfrm>
            <a:off x="2046810" y="1190314"/>
            <a:ext cx="537328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箭头连接符 362">
            <a:extLst>
              <a:ext uri="{FF2B5EF4-FFF2-40B4-BE49-F238E27FC236}">
                <a16:creationId xmlns:a16="http://schemas.microsoft.com/office/drawing/2014/main" id="{1444E0D5-48B9-49FB-9116-3F7A28D126EF}"/>
              </a:ext>
            </a:extLst>
          </p:cNvPr>
          <p:cNvCxnSpPr/>
          <p:nvPr/>
        </p:nvCxnSpPr>
        <p:spPr>
          <a:xfrm>
            <a:off x="2046810" y="1520253"/>
            <a:ext cx="537328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文本框 363">
            <a:extLst>
              <a:ext uri="{FF2B5EF4-FFF2-40B4-BE49-F238E27FC236}">
                <a16:creationId xmlns:a16="http://schemas.microsoft.com/office/drawing/2014/main" id="{95DDAACA-34B9-4EB8-8561-F03A4B9B18E0}"/>
              </a:ext>
            </a:extLst>
          </p:cNvPr>
          <p:cNvSpPr txBox="1"/>
          <p:nvPr/>
        </p:nvSpPr>
        <p:spPr>
          <a:xfrm>
            <a:off x="2636374" y="1021103"/>
            <a:ext cx="20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上行：模型参数上传</a:t>
            </a:r>
          </a:p>
        </p:txBody>
      </p:sp>
      <p:sp>
        <p:nvSpPr>
          <p:cNvPr id="365" name="文本框 364">
            <a:extLst>
              <a:ext uri="{FF2B5EF4-FFF2-40B4-BE49-F238E27FC236}">
                <a16:creationId xmlns:a16="http://schemas.microsoft.com/office/drawing/2014/main" id="{8E45342C-15B3-4457-A8DF-3C33F8673CB8}"/>
              </a:ext>
            </a:extLst>
          </p:cNvPr>
          <p:cNvSpPr txBox="1"/>
          <p:nvPr/>
        </p:nvSpPr>
        <p:spPr>
          <a:xfrm>
            <a:off x="2636374" y="1360304"/>
            <a:ext cx="20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下行：模型参数广播</a:t>
            </a:r>
          </a:p>
        </p:txBody>
      </p:sp>
      <p:sp>
        <p:nvSpPr>
          <p:cNvPr id="47" name="泪滴形 46">
            <a:extLst>
              <a:ext uri="{FF2B5EF4-FFF2-40B4-BE49-F238E27FC236}">
                <a16:creationId xmlns:a16="http://schemas.microsoft.com/office/drawing/2014/main" id="{0BE8FBA3-7D61-4A7D-A584-45A3C47BCB40}"/>
              </a:ext>
            </a:extLst>
          </p:cNvPr>
          <p:cNvSpPr/>
          <p:nvPr/>
        </p:nvSpPr>
        <p:spPr>
          <a:xfrm rot="13396967">
            <a:off x="6072555" y="930972"/>
            <a:ext cx="1490217" cy="1423391"/>
          </a:xfrm>
          <a:prstGeom prst="teardrop">
            <a:avLst>
              <a:gd name="adj" fmla="val 83433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8FAC04E8-3ABC-4094-AE31-CBFBD009D336}"/>
              </a:ext>
            </a:extLst>
          </p:cNvPr>
          <p:cNvSpPr/>
          <p:nvPr/>
        </p:nvSpPr>
        <p:spPr>
          <a:xfrm>
            <a:off x="2529840" y="2406871"/>
            <a:ext cx="2613660" cy="679229"/>
          </a:xfrm>
          <a:custGeom>
            <a:avLst/>
            <a:gdLst>
              <a:gd name="connsiteX0" fmla="*/ 0 w 2613660"/>
              <a:gd name="connsiteY0" fmla="*/ 679229 h 679229"/>
              <a:gd name="connsiteX1" fmla="*/ 1341120 w 2613660"/>
              <a:gd name="connsiteY1" fmla="*/ 107729 h 679229"/>
              <a:gd name="connsiteX2" fmla="*/ 2613660 w 2613660"/>
              <a:gd name="connsiteY2" fmla="*/ 1049 h 67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660" h="679229">
                <a:moveTo>
                  <a:pt x="0" y="679229"/>
                </a:moveTo>
                <a:cubicBezTo>
                  <a:pt x="452755" y="449994"/>
                  <a:pt x="905510" y="220759"/>
                  <a:pt x="1341120" y="107729"/>
                </a:cubicBezTo>
                <a:cubicBezTo>
                  <a:pt x="1776730" y="-5301"/>
                  <a:pt x="2195195" y="-2126"/>
                  <a:pt x="2613660" y="1049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BB5F495-7EEC-45AA-BC91-CB10EC7E1A9C}"/>
              </a:ext>
            </a:extLst>
          </p:cNvPr>
          <p:cNvSpPr/>
          <p:nvPr/>
        </p:nvSpPr>
        <p:spPr>
          <a:xfrm>
            <a:off x="2735580" y="2514600"/>
            <a:ext cx="2476500" cy="662940"/>
          </a:xfrm>
          <a:custGeom>
            <a:avLst/>
            <a:gdLst>
              <a:gd name="connsiteX0" fmla="*/ 2476500 w 2476500"/>
              <a:gd name="connsiteY0" fmla="*/ 0 h 662940"/>
              <a:gd name="connsiteX1" fmla="*/ 899160 w 2476500"/>
              <a:gd name="connsiteY1" fmla="*/ 510540 h 662940"/>
              <a:gd name="connsiteX2" fmla="*/ 0 w 2476500"/>
              <a:gd name="connsiteY2" fmla="*/ 66294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662940">
                <a:moveTo>
                  <a:pt x="2476500" y="0"/>
                </a:moveTo>
                <a:cubicBezTo>
                  <a:pt x="1894205" y="200025"/>
                  <a:pt x="1311910" y="400050"/>
                  <a:pt x="899160" y="510540"/>
                </a:cubicBezTo>
                <a:cubicBezTo>
                  <a:pt x="486410" y="621030"/>
                  <a:pt x="166370" y="636270"/>
                  <a:pt x="0" y="66294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7C1A67E-979E-4537-8491-AF132C50E794}"/>
              </a:ext>
            </a:extLst>
          </p:cNvPr>
          <p:cNvSpPr/>
          <p:nvPr/>
        </p:nvSpPr>
        <p:spPr>
          <a:xfrm>
            <a:off x="4625340" y="2613660"/>
            <a:ext cx="838200" cy="563880"/>
          </a:xfrm>
          <a:custGeom>
            <a:avLst/>
            <a:gdLst>
              <a:gd name="connsiteX0" fmla="*/ 0 w 838200"/>
              <a:gd name="connsiteY0" fmla="*/ 563880 h 563880"/>
              <a:gd name="connsiteX1" fmla="*/ 403860 w 838200"/>
              <a:gd name="connsiteY1" fmla="*/ 190500 h 563880"/>
              <a:gd name="connsiteX2" fmla="*/ 838200 w 838200"/>
              <a:gd name="connsiteY2" fmla="*/ 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63880">
                <a:moveTo>
                  <a:pt x="0" y="563880"/>
                </a:moveTo>
                <a:cubicBezTo>
                  <a:pt x="132080" y="424180"/>
                  <a:pt x="264160" y="284480"/>
                  <a:pt x="403860" y="190500"/>
                </a:cubicBezTo>
                <a:cubicBezTo>
                  <a:pt x="543560" y="96520"/>
                  <a:pt x="786130" y="27940"/>
                  <a:pt x="83820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4DC941F-7CC7-4BEC-B116-FE732015220C}"/>
              </a:ext>
            </a:extLst>
          </p:cNvPr>
          <p:cNvSpPr/>
          <p:nvPr/>
        </p:nvSpPr>
        <p:spPr>
          <a:xfrm>
            <a:off x="4754880" y="2727960"/>
            <a:ext cx="769620" cy="472440"/>
          </a:xfrm>
          <a:custGeom>
            <a:avLst/>
            <a:gdLst>
              <a:gd name="connsiteX0" fmla="*/ 769620 w 769620"/>
              <a:gd name="connsiteY0" fmla="*/ 0 h 472440"/>
              <a:gd name="connsiteX1" fmla="*/ 396240 w 769620"/>
              <a:gd name="connsiteY1" fmla="*/ 281940 h 472440"/>
              <a:gd name="connsiteX2" fmla="*/ 0 w 769620"/>
              <a:gd name="connsiteY2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9620" h="472440">
                <a:moveTo>
                  <a:pt x="769620" y="0"/>
                </a:moveTo>
                <a:cubicBezTo>
                  <a:pt x="647065" y="101600"/>
                  <a:pt x="524510" y="203200"/>
                  <a:pt x="396240" y="281940"/>
                </a:cubicBezTo>
                <a:cubicBezTo>
                  <a:pt x="267970" y="360680"/>
                  <a:pt x="76200" y="436880"/>
                  <a:pt x="0" y="47244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8FD57F8-F9EA-444E-AA95-A6F803852A8B}"/>
              </a:ext>
            </a:extLst>
          </p:cNvPr>
          <p:cNvSpPr/>
          <p:nvPr/>
        </p:nvSpPr>
        <p:spPr>
          <a:xfrm>
            <a:off x="5963802" y="2705100"/>
            <a:ext cx="231258" cy="518160"/>
          </a:xfrm>
          <a:custGeom>
            <a:avLst/>
            <a:gdLst>
              <a:gd name="connsiteX0" fmla="*/ 231258 w 231258"/>
              <a:gd name="connsiteY0" fmla="*/ 518160 h 518160"/>
              <a:gd name="connsiteX1" fmla="*/ 25518 w 231258"/>
              <a:gd name="connsiteY1" fmla="*/ 274320 h 518160"/>
              <a:gd name="connsiteX2" fmla="*/ 10278 w 231258"/>
              <a:gd name="connsiteY2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258" h="518160">
                <a:moveTo>
                  <a:pt x="231258" y="518160"/>
                </a:moveTo>
                <a:cubicBezTo>
                  <a:pt x="146803" y="439420"/>
                  <a:pt x="62348" y="360680"/>
                  <a:pt x="25518" y="274320"/>
                </a:cubicBezTo>
                <a:cubicBezTo>
                  <a:pt x="-11312" y="187960"/>
                  <a:pt x="-517" y="93980"/>
                  <a:pt x="10278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54F3082-CAC9-4CD8-8608-938145720FD7}"/>
              </a:ext>
            </a:extLst>
          </p:cNvPr>
          <p:cNvSpPr/>
          <p:nvPr/>
        </p:nvSpPr>
        <p:spPr>
          <a:xfrm>
            <a:off x="6103620" y="2667000"/>
            <a:ext cx="236220" cy="533400"/>
          </a:xfrm>
          <a:custGeom>
            <a:avLst/>
            <a:gdLst>
              <a:gd name="connsiteX0" fmla="*/ 0 w 236220"/>
              <a:gd name="connsiteY0" fmla="*/ 0 h 533400"/>
              <a:gd name="connsiteX1" fmla="*/ 190500 w 236220"/>
              <a:gd name="connsiteY1" fmla="*/ 198120 h 533400"/>
              <a:gd name="connsiteX2" fmla="*/ 236220 w 236220"/>
              <a:gd name="connsiteY2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" h="533400">
                <a:moveTo>
                  <a:pt x="0" y="0"/>
                </a:moveTo>
                <a:cubicBezTo>
                  <a:pt x="75565" y="54610"/>
                  <a:pt x="151130" y="109220"/>
                  <a:pt x="190500" y="198120"/>
                </a:cubicBezTo>
                <a:cubicBezTo>
                  <a:pt x="229870" y="287020"/>
                  <a:pt x="233045" y="410210"/>
                  <a:pt x="236220" y="53340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AD46AB5-83AD-4135-BA40-65AB71B6237E}"/>
              </a:ext>
            </a:extLst>
          </p:cNvPr>
          <p:cNvSpPr/>
          <p:nvPr/>
        </p:nvSpPr>
        <p:spPr>
          <a:xfrm>
            <a:off x="6376956" y="2521204"/>
            <a:ext cx="2011680" cy="685800"/>
          </a:xfrm>
          <a:custGeom>
            <a:avLst/>
            <a:gdLst>
              <a:gd name="connsiteX0" fmla="*/ 2011680 w 2011680"/>
              <a:gd name="connsiteY0" fmla="*/ 685800 h 685800"/>
              <a:gd name="connsiteX1" fmla="*/ 624840 w 2011680"/>
              <a:gd name="connsiteY1" fmla="*/ 441960 h 685800"/>
              <a:gd name="connsiteX2" fmla="*/ 0 w 2011680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680" h="685800">
                <a:moveTo>
                  <a:pt x="2011680" y="685800"/>
                </a:moveTo>
                <a:cubicBezTo>
                  <a:pt x="1485900" y="621030"/>
                  <a:pt x="960120" y="556260"/>
                  <a:pt x="624840" y="441960"/>
                </a:cubicBezTo>
                <a:cubicBezTo>
                  <a:pt x="289560" y="327660"/>
                  <a:pt x="144780" y="163830"/>
                  <a:pt x="0" y="0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A1EAC62-74D6-481C-93E6-D3D487071836}"/>
              </a:ext>
            </a:extLst>
          </p:cNvPr>
          <p:cNvSpPr/>
          <p:nvPr/>
        </p:nvSpPr>
        <p:spPr>
          <a:xfrm>
            <a:off x="6506496" y="2460244"/>
            <a:ext cx="2141220" cy="670560"/>
          </a:xfrm>
          <a:custGeom>
            <a:avLst/>
            <a:gdLst>
              <a:gd name="connsiteX0" fmla="*/ 0 w 2141220"/>
              <a:gd name="connsiteY0" fmla="*/ 0 h 670560"/>
              <a:gd name="connsiteX1" fmla="*/ 1112520 w 2141220"/>
              <a:gd name="connsiteY1" fmla="*/ 160020 h 670560"/>
              <a:gd name="connsiteX2" fmla="*/ 2141220 w 2141220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1220" h="670560">
                <a:moveTo>
                  <a:pt x="0" y="0"/>
                </a:moveTo>
                <a:cubicBezTo>
                  <a:pt x="377825" y="24130"/>
                  <a:pt x="755650" y="48260"/>
                  <a:pt x="1112520" y="160020"/>
                </a:cubicBezTo>
                <a:cubicBezTo>
                  <a:pt x="1469390" y="271780"/>
                  <a:pt x="1805305" y="471170"/>
                  <a:pt x="2141220" y="67056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8" name="直接箭头连接符 367">
            <a:extLst>
              <a:ext uri="{FF2B5EF4-FFF2-40B4-BE49-F238E27FC236}">
                <a16:creationId xmlns:a16="http://schemas.microsoft.com/office/drawing/2014/main" id="{BA38B157-A895-4A97-B738-8C8DE3679D95}"/>
              </a:ext>
            </a:extLst>
          </p:cNvPr>
          <p:cNvCxnSpPr/>
          <p:nvPr/>
        </p:nvCxnSpPr>
        <p:spPr>
          <a:xfrm>
            <a:off x="2046810" y="1855803"/>
            <a:ext cx="537328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文本框 368">
            <a:extLst>
              <a:ext uri="{FF2B5EF4-FFF2-40B4-BE49-F238E27FC236}">
                <a16:creationId xmlns:a16="http://schemas.microsoft.com/office/drawing/2014/main" id="{55E6AD0A-49D8-440C-A34C-6B2EB95E88B6}"/>
              </a:ext>
            </a:extLst>
          </p:cNvPr>
          <p:cNvSpPr txBox="1"/>
          <p:nvPr/>
        </p:nvSpPr>
        <p:spPr>
          <a:xfrm>
            <a:off x="2636374" y="1695854"/>
            <a:ext cx="20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本地训练</a:t>
            </a:r>
          </a:p>
        </p:txBody>
      </p:sp>
    </p:spTree>
    <p:extLst>
      <p:ext uri="{BB962C8B-B14F-4D97-AF65-F5344CB8AC3E}">
        <p14:creationId xmlns:p14="http://schemas.microsoft.com/office/powerpoint/2010/main" val="4147846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5588784" y="4513523"/>
                <a:ext cx="2216785" cy="32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客户端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zh-CN" sz="135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784" y="4513523"/>
                <a:ext cx="2216785" cy="321945"/>
              </a:xfrm>
              <a:prstGeom prst="rect">
                <a:avLst/>
              </a:prstGeom>
              <a:blipFill>
                <a:blip r:embed="rId3"/>
                <a:stretch>
                  <a:fillRect l="-1102" t="-5660" b="-18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2505076" y="3055621"/>
            <a:ext cx="2401061" cy="606425"/>
            <a:chOff x="3964213" y="2187424"/>
            <a:chExt cx="3201197" cy="808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4949314" y="2261446"/>
                  <a:ext cx="2216096" cy="6919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zh-CN" alt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135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sz="13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zh-CN" altLang="en-US" sz="135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135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zh-CN" altLang="en-US" sz="135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sz="135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9314" y="2261446"/>
                  <a:ext cx="2216096" cy="69198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/>
            <p:cNvSpPr/>
            <p:nvPr/>
          </p:nvSpPr>
          <p:spPr>
            <a:xfrm>
              <a:off x="3964213" y="2187424"/>
              <a:ext cx="3101976" cy="808869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41" name="矩形: 圆角 40"/>
          <p:cNvSpPr/>
          <p:nvPr/>
        </p:nvSpPr>
        <p:spPr>
          <a:xfrm>
            <a:off x="5615306" y="4535980"/>
            <a:ext cx="771525" cy="28638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361217" y="3169277"/>
            <a:ext cx="1384264" cy="382270"/>
            <a:chOff x="4276816" y="3387240"/>
            <a:chExt cx="1845618" cy="509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4276816" y="3467673"/>
                  <a:ext cx="1845618" cy="429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zh-CN" sz="15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边缘服务器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zh-CN" altLang="en-US" sz="135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816" y="3467673"/>
                  <a:ext cx="1845618" cy="429260"/>
                </a:xfrm>
                <a:prstGeom prst="rect">
                  <a:avLst/>
                </a:prstGeom>
                <a:blipFill>
                  <a:blip r:embed="rId5"/>
                  <a:stretch>
                    <a:fillRect l="-1754" t="-5660" b="-169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矩形: 圆角 67"/>
            <p:cNvSpPr/>
            <p:nvPr/>
          </p:nvSpPr>
          <p:spPr>
            <a:xfrm>
              <a:off x="4343400" y="3387240"/>
              <a:ext cx="1581819" cy="50803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198880" y="3852950"/>
            <a:ext cx="1604378" cy="381000"/>
            <a:chOff x="4163786" y="4580164"/>
            <a:chExt cx="2139043" cy="508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5469299" y="4621616"/>
                  <a:ext cx="537579" cy="412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35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135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299" y="4621616"/>
                  <a:ext cx="537579" cy="412277"/>
                </a:xfrm>
                <a:prstGeom prst="rect">
                  <a:avLst/>
                </a:prstGeom>
                <a:blipFill>
                  <a:blip r:embed="rId6"/>
                  <a:stretch>
                    <a:fillRect r="-1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 65"/>
            <p:cNvSpPr/>
            <p:nvPr/>
          </p:nvSpPr>
          <p:spPr>
            <a:xfrm>
              <a:off x="4163786" y="4580164"/>
              <a:ext cx="2139043" cy="508034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cxnSp>
        <p:nvCxnSpPr>
          <p:cNvPr id="47" name="直接箭头连接符 46"/>
          <p:cNvCxnSpPr>
            <a:cxnSpLocks/>
            <a:stCxn id="41" idx="0"/>
          </p:cNvCxnSpPr>
          <p:nvPr/>
        </p:nvCxnSpPr>
        <p:spPr>
          <a:xfrm flipV="1">
            <a:off x="6001069" y="4233950"/>
            <a:ext cx="0" cy="302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68" idx="1"/>
            <a:endCxn id="70" idx="3"/>
          </p:cNvCxnSpPr>
          <p:nvPr/>
        </p:nvCxnSpPr>
        <p:spPr>
          <a:xfrm flipH="1" flipV="1">
            <a:off x="4831716" y="3358834"/>
            <a:ext cx="579441" cy="9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5514233" y="2475031"/>
            <a:ext cx="1078232" cy="381026"/>
            <a:chOff x="4357230" y="1812693"/>
            <a:chExt cx="1421757" cy="578324"/>
          </a:xfrm>
        </p:grpSpPr>
        <p:sp>
          <p:nvSpPr>
            <p:cNvPr id="62" name="文本框 61"/>
            <p:cNvSpPr txBox="1"/>
            <p:nvPr/>
          </p:nvSpPr>
          <p:spPr>
            <a:xfrm>
              <a:off x="4357230" y="1870183"/>
              <a:ext cx="142175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latin typeface="仿宋" panose="02010609060101010101" pitchFamily="49" charset="-122"/>
                  <a:ea typeface="仿宋" panose="02010609060101010101" pitchFamily="49" charset="-122"/>
                </a:rPr>
                <a:t>云服务器</a:t>
              </a:r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4357662" y="1812693"/>
              <a:ext cx="1253213" cy="578324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107555" y="3035301"/>
            <a:ext cx="2766060" cy="906145"/>
            <a:chOff x="6522058" y="705299"/>
            <a:chExt cx="3688491" cy="1207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7190011" y="731969"/>
                  <a:ext cx="3020538" cy="1181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zh-CN" sz="13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3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zh-CN" altLang="zh-CN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3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zh-CN" sz="135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endParaRPr lang="zh-CN" altLang="en-US" sz="135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011" y="731969"/>
                  <a:ext cx="3020538" cy="118110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矩形 60"/>
            <p:cNvSpPr/>
            <p:nvPr/>
          </p:nvSpPr>
          <p:spPr>
            <a:xfrm>
              <a:off x="6522058" y="705299"/>
              <a:ext cx="3371850" cy="922655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cxnSp>
        <p:nvCxnSpPr>
          <p:cNvPr id="53" name="连接符: 肘形 52"/>
          <p:cNvCxnSpPr>
            <a:cxnSpLocks/>
            <a:endCxn id="41" idx="3"/>
          </p:cNvCxnSpPr>
          <p:nvPr/>
        </p:nvCxnSpPr>
        <p:spPr>
          <a:xfrm rot="10800000" flipV="1">
            <a:off x="6386832" y="3750811"/>
            <a:ext cx="2023821" cy="928361"/>
          </a:xfrm>
          <a:prstGeom prst="bentConnector3">
            <a:avLst>
              <a:gd name="adj1" fmla="val -45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/>
          <p:cNvCxnSpPr>
            <a:stCxn id="70" idx="0"/>
            <a:endCxn id="64" idx="1"/>
          </p:cNvCxnSpPr>
          <p:nvPr/>
        </p:nvCxnSpPr>
        <p:spPr>
          <a:xfrm rot="5400000" flipH="1" flipV="1">
            <a:off x="4396440" y="1937501"/>
            <a:ext cx="390077" cy="184616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/>
          <p:cNvCxnSpPr>
            <a:cxnSpLocks/>
            <a:stCxn id="64" idx="3"/>
          </p:cNvCxnSpPr>
          <p:nvPr/>
        </p:nvCxnSpPr>
        <p:spPr>
          <a:xfrm>
            <a:off x="6464973" y="2665544"/>
            <a:ext cx="1936602" cy="363551"/>
          </a:xfrm>
          <a:prstGeom prst="bentConnector3">
            <a:avLst>
              <a:gd name="adj1" fmla="val 9997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/>
          <p:cNvCxnSpPr>
            <a:cxnSpLocks/>
            <a:stCxn id="70" idx="2"/>
          </p:cNvCxnSpPr>
          <p:nvPr/>
        </p:nvCxnSpPr>
        <p:spPr>
          <a:xfrm rot="16200000" flipH="1">
            <a:off x="4135784" y="3194658"/>
            <a:ext cx="1012450" cy="194722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3905270" y="4306355"/>
            <a:ext cx="11880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仿宋" panose="02010609060101010101" pitchFamily="49" charset="-122"/>
                <a:ea typeface="仿宋" panose="02010609060101010101" pitchFamily="49" charset="-122"/>
              </a:rPr>
              <a:t>小范围目标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505076" y="3232151"/>
            <a:ext cx="189420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仿宋" panose="02010609060101010101" pitchFamily="49" charset="-122"/>
                <a:ea typeface="仿宋" panose="02010609060101010101" pitchFamily="49" charset="-122"/>
              </a:rPr>
              <a:t>聚合模型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226301" y="3249296"/>
            <a:ext cx="189420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仿宋" panose="02010609060101010101" pitchFamily="49" charset="-122"/>
                <a:ea typeface="仿宋" panose="02010609060101010101" pitchFamily="49" charset="-122"/>
              </a:rPr>
              <a:t>全局模型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326381" y="3891686"/>
            <a:ext cx="94678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仿宋" panose="02010609060101010101" pitchFamily="49" charset="-122"/>
                <a:ea typeface="仿宋" panose="02010609060101010101" pitchFamily="49" charset="-122"/>
              </a:rPr>
              <a:t>本地模型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29E122-ABBD-4C16-BB7A-A34720840007}"/>
              </a:ext>
            </a:extLst>
          </p:cNvPr>
          <p:cNvCxnSpPr>
            <a:cxnSpLocks/>
          </p:cNvCxnSpPr>
          <p:nvPr/>
        </p:nvCxnSpPr>
        <p:spPr>
          <a:xfrm flipV="1">
            <a:off x="6001069" y="3549676"/>
            <a:ext cx="0" cy="302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61D7C5F-D5AA-4D07-AE76-E8C994BDFCB6}"/>
              </a:ext>
            </a:extLst>
          </p:cNvPr>
          <p:cNvCxnSpPr>
            <a:cxnSpLocks/>
          </p:cNvCxnSpPr>
          <p:nvPr/>
        </p:nvCxnSpPr>
        <p:spPr>
          <a:xfrm flipV="1">
            <a:off x="6001069" y="2862898"/>
            <a:ext cx="0" cy="302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7670960" y="3939540"/>
            <a:ext cx="1217771" cy="14816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670960" y="1946435"/>
            <a:ext cx="1217771" cy="14692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流程图: 磁盘 3"/>
          <p:cNvSpPr/>
          <p:nvPr/>
        </p:nvSpPr>
        <p:spPr>
          <a:xfrm>
            <a:off x="3338990" y="1946435"/>
            <a:ext cx="983933" cy="752475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en-US" altLang="zh-CN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训练数据</a:t>
            </a:r>
          </a:p>
        </p:txBody>
      </p:sp>
      <p:sp>
        <p:nvSpPr>
          <p:cNvPr id="5" name="流程图: 磁盘 4"/>
          <p:cNvSpPr/>
          <p:nvPr/>
        </p:nvSpPr>
        <p:spPr>
          <a:xfrm>
            <a:off x="3338990" y="2972754"/>
            <a:ext cx="983933" cy="752475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en-US" altLang="zh-CN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训练数据</a:t>
            </a:r>
          </a:p>
        </p:txBody>
      </p:sp>
      <p:sp>
        <p:nvSpPr>
          <p:cNvPr id="6" name="流程图: 磁盘 5"/>
          <p:cNvSpPr/>
          <p:nvPr/>
        </p:nvSpPr>
        <p:spPr>
          <a:xfrm>
            <a:off x="3338990" y="4502469"/>
            <a:ext cx="983933" cy="752475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en-US" altLang="zh-CN" sz="12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训练数据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7805262" y="2215992"/>
            <a:ext cx="949643" cy="38242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en-US" altLang="zh-CN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35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1367" y="2776061"/>
            <a:ext cx="1465898" cy="433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多任务学习</a:t>
            </a:r>
          </a:p>
        </p:txBody>
      </p:sp>
      <p:sp>
        <p:nvSpPr>
          <p:cNvPr id="14" name="矩形 13"/>
          <p:cNvSpPr/>
          <p:nvPr/>
        </p:nvSpPr>
        <p:spPr>
          <a:xfrm>
            <a:off x="5221367" y="4114800"/>
            <a:ext cx="1465898" cy="43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任务相关度发现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756672" y="3215641"/>
            <a:ext cx="3334" cy="897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112431" y="3209450"/>
            <a:ext cx="0" cy="8977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4"/>
            <a:endCxn id="33" idx="1"/>
          </p:cNvCxnSpPr>
          <p:nvPr/>
        </p:nvCxnSpPr>
        <p:spPr>
          <a:xfrm>
            <a:off x="4322922" y="2322672"/>
            <a:ext cx="652463" cy="1323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" idx="4"/>
            <a:endCxn id="33" idx="1"/>
          </p:cNvCxnSpPr>
          <p:nvPr/>
        </p:nvCxnSpPr>
        <p:spPr>
          <a:xfrm>
            <a:off x="4322922" y="3348990"/>
            <a:ext cx="652463" cy="2967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4"/>
            <a:endCxn id="33" idx="1"/>
          </p:cNvCxnSpPr>
          <p:nvPr/>
        </p:nvCxnSpPr>
        <p:spPr>
          <a:xfrm flipV="1">
            <a:off x="4322922" y="3645695"/>
            <a:ext cx="652463" cy="1233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238037" y="3415665"/>
            <a:ext cx="627221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模型参数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200538" y="3352325"/>
            <a:ext cx="627221" cy="71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动作分组信息</a:t>
            </a:r>
          </a:p>
        </p:txBody>
      </p:sp>
      <p:sp>
        <p:nvSpPr>
          <p:cNvPr id="33" name="矩形 32"/>
          <p:cNvSpPr/>
          <p:nvPr/>
        </p:nvSpPr>
        <p:spPr>
          <a:xfrm>
            <a:off x="4975384" y="2502694"/>
            <a:ext cx="1957864" cy="2285524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55104" y="1934991"/>
            <a:ext cx="627221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组</a:t>
            </a:r>
            <a:r>
              <a:rPr lang="en-US" altLang="zh-CN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35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/>
          <p:cNvCxnSpPr>
            <a:stCxn id="33" idx="3"/>
            <a:endCxn id="40" idx="1"/>
          </p:cNvCxnSpPr>
          <p:nvPr/>
        </p:nvCxnSpPr>
        <p:spPr>
          <a:xfrm flipV="1">
            <a:off x="6933249" y="2681288"/>
            <a:ext cx="737711" cy="964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3" idx="3"/>
            <a:endCxn id="56" idx="1"/>
          </p:cNvCxnSpPr>
          <p:nvPr/>
        </p:nvCxnSpPr>
        <p:spPr>
          <a:xfrm>
            <a:off x="6933249" y="3645695"/>
            <a:ext cx="737711" cy="1034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/>
          <p:cNvSpPr/>
          <p:nvPr/>
        </p:nvSpPr>
        <p:spPr>
          <a:xfrm>
            <a:off x="7805262" y="2977992"/>
            <a:ext cx="949643" cy="38242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en-US" altLang="zh-CN" sz="135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endParaRPr lang="zh-CN" altLang="en-US" sz="135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7804786" y="4298157"/>
            <a:ext cx="949643" cy="38242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en-US" altLang="zh-CN" sz="135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q</a:t>
            </a:r>
            <a:endParaRPr lang="zh-CN" altLang="en-US" sz="135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09811" y="3965257"/>
            <a:ext cx="627221" cy="29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组</a:t>
            </a:r>
            <a:r>
              <a:rPr lang="en-US" altLang="zh-CN" sz="135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K</a:t>
            </a:r>
            <a:endParaRPr lang="zh-CN" altLang="en-US" sz="135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7804786" y="4975385"/>
            <a:ext cx="949643" cy="38242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en-US" altLang="zh-CN" sz="135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</a:t>
            </a:r>
            <a:endParaRPr lang="zh-CN" altLang="en-US" sz="135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A7DA33-3B19-48BA-A899-384396681F9F}"/>
                  </a:ext>
                </a:extLst>
              </p:cNvPr>
              <p:cNvSpPr/>
              <p:nvPr/>
            </p:nvSpPr>
            <p:spPr>
              <a:xfrm>
                <a:off x="8120186" y="2585427"/>
                <a:ext cx="3193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7A7DA33-3B19-48BA-A899-384396681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186" y="2585427"/>
                <a:ext cx="31931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F918BF1-811E-49DF-844E-E965384B4386}"/>
                  </a:ext>
                </a:extLst>
              </p:cNvPr>
              <p:cNvSpPr/>
              <p:nvPr/>
            </p:nvSpPr>
            <p:spPr>
              <a:xfrm>
                <a:off x="8119948" y="4645661"/>
                <a:ext cx="319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F918BF1-811E-49DF-844E-E965384B4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48" y="4645661"/>
                <a:ext cx="31931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FCB2EFA-81C2-4D3E-86C4-ECC17E8D575C}"/>
                  </a:ext>
                </a:extLst>
              </p:cNvPr>
              <p:cNvSpPr/>
              <p:nvPr/>
            </p:nvSpPr>
            <p:spPr>
              <a:xfrm>
                <a:off x="3648053" y="3869829"/>
                <a:ext cx="365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FCB2EFA-81C2-4D3E-86C4-ECC17E8D5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53" y="3869829"/>
                <a:ext cx="36580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矩形: 圆角 435">
            <a:extLst>
              <a:ext uri="{FF2B5EF4-FFF2-40B4-BE49-F238E27FC236}">
                <a16:creationId xmlns:a16="http://schemas.microsoft.com/office/drawing/2014/main" id="{735D4191-3204-7764-059C-9BF3C2E8A901}"/>
              </a:ext>
            </a:extLst>
          </p:cNvPr>
          <p:cNvSpPr/>
          <p:nvPr/>
        </p:nvSpPr>
        <p:spPr>
          <a:xfrm>
            <a:off x="3729045" y="928338"/>
            <a:ext cx="2959123" cy="830574"/>
          </a:xfrm>
          <a:prstGeom prst="roundRect">
            <a:avLst>
              <a:gd name="adj" fmla="val 590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8B475A-C5F0-CD30-FCAA-EF2E4D83F5E2}"/>
              </a:ext>
            </a:extLst>
          </p:cNvPr>
          <p:cNvSpPr/>
          <p:nvPr/>
        </p:nvSpPr>
        <p:spPr>
          <a:xfrm>
            <a:off x="2154389" y="4936967"/>
            <a:ext cx="72000" cy="720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5EDEED-148E-2A3E-B59F-BC4C029C4009}"/>
              </a:ext>
            </a:extLst>
          </p:cNvPr>
          <p:cNvSpPr/>
          <p:nvPr/>
        </p:nvSpPr>
        <p:spPr>
          <a:xfrm>
            <a:off x="2269201" y="4936967"/>
            <a:ext cx="72000" cy="720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FD26DF-500F-D6BC-D350-BAB84CAC247B}"/>
              </a:ext>
            </a:extLst>
          </p:cNvPr>
          <p:cNvSpPr txBox="1"/>
          <p:nvPr/>
        </p:nvSpPr>
        <p:spPr>
          <a:xfrm>
            <a:off x="2269201" y="5112301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72430E-3ACC-4CAE-008A-BFA92505E0CB}"/>
              </a:ext>
            </a:extLst>
          </p:cNvPr>
          <p:cNvSpPr/>
          <p:nvPr/>
        </p:nvSpPr>
        <p:spPr>
          <a:xfrm>
            <a:off x="2549840" y="4936967"/>
            <a:ext cx="72000" cy="720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9F7BF4-7A00-3F4E-F6FF-88F11A41AE23}"/>
              </a:ext>
            </a:extLst>
          </p:cNvPr>
          <p:cNvSpPr/>
          <p:nvPr/>
        </p:nvSpPr>
        <p:spPr>
          <a:xfrm>
            <a:off x="2664652" y="4936967"/>
            <a:ext cx="72000" cy="720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D93B7-88D2-E685-AFED-48128E06EF15}"/>
              </a:ext>
            </a:extLst>
          </p:cNvPr>
          <p:cNvSpPr txBox="1"/>
          <p:nvPr/>
        </p:nvSpPr>
        <p:spPr>
          <a:xfrm>
            <a:off x="2745103" y="5113104"/>
            <a:ext cx="57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01C99C-629B-47DE-564C-35904AA2829E}"/>
              </a:ext>
            </a:extLst>
          </p:cNvPr>
          <p:cNvSpPr/>
          <p:nvPr/>
        </p:nvSpPr>
        <p:spPr>
          <a:xfrm>
            <a:off x="3309326" y="4936967"/>
            <a:ext cx="72000" cy="720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62C014-1A34-1B6C-5EE4-F55EFF56A2FB}"/>
              </a:ext>
            </a:extLst>
          </p:cNvPr>
          <p:cNvSpPr txBox="1"/>
          <p:nvPr/>
        </p:nvSpPr>
        <p:spPr>
          <a:xfrm>
            <a:off x="2079677" y="5644607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0F0470-154D-3BF3-06A3-DC0DFE2695FE}"/>
              </a:ext>
            </a:extLst>
          </p:cNvPr>
          <p:cNvSpPr txBox="1"/>
          <p:nvPr/>
        </p:nvSpPr>
        <p:spPr>
          <a:xfrm>
            <a:off x="2183576" y="5644607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BBA2A8-0298-E3D1-F87D-D4083C3C36CB}"/>
              </a:ext>
            </a:extLst>
          </p:cNvPr>
          <p:cNvSpPr txBox="1"/>
          <p:nvPr/>
        </p:nvSpPr>
        <p:spPr>
          <a:xfrm>
            <a:off x="2474746" y="5644607"/>
            <a:ext cx="2837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7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011535-ADD7-4B85-2979-8A29EDBC8F26}"/>
              </a:ext>
            </a:extLst>
          </p:cNvPr>
          <p:cNvSpPr txBox="1"/>
          <p:nvPr/>
        </p:nvSpPr>
        <p:spPr>
          <a:xfrm>
            <a:off x="2571243" y="5644607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561915-38FC-EB3C-63CB-64D00131753C}"/>
              </a:ext>
            </a:extLst>
          </p:cNvPr>
          <p:cNvSpPr txBox="1"/>
          <p:nvPr/>
        </p:nvSpPr>
        <p:spPr>
          <a:xfrm>
            <a:off x="3229367" y="5648938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67A636-2757-2348-CF5D-6A70AB158EF8}"/>
              </a:ext>
            </a:extLst>
          </p:cNvPr>
          <p:cNvSpPr txBox="1"/>
          <p:nvPr/>
        </p:nvSpPr>
        <p:spPr>
          <a:xfrm>
            <a:off x="2294407" y="5616857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0FCF3D-DAA3-2D81-4992-9837B6B05A44}"/>
              </a:ext>
            </a:extLst>
          </p:cNvPr>
          <p:cNvSpPr txBox="1"/>
          <p:nvPr/>
        </p:nvSpPr>
        <p:spPr>
          <a:xfrm>
            <a:off x="2888442" y="5616857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026987-C1E8-68AF-CD38-359712AE4B42}"/>
              </a:ext>
            </a:extLst>
          </p:cNvPr>
          <p:cNvSpPr txBox="1"/>
          <p:nvPr/>
        </p:nvSpPr>
        <p:spPr>
          <a:xfrm>
            <a:off x="3381326" y="5141462"/>
            <a:ext cx="29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170258-36F2-D170-DCAC-47AB1D1A42F4}"/>
              </a:ext>
            </a:extLst>
          </p:cNvPr>
          <p:cNvSpPr/>
          <p:nvPr/>
        </p:nvSpPr>
        <p:spPr>
          <a:xfrm>
            <a:off x="3698045" y="4933549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DAF46-43A6-BB26-918E-D8ACA8467F77}"/>
              </a:ext>
            </a:extLst>
          </p:cNvPr>
          <p:cNvSpPr/>
          <p:nvPr/>
        </p:nvSpPr>
        <p:spPr>
          <a:xfrm>
            <a:off x="3698045" y="5005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A70BE5-E4E4-A5B0-84B0-C867F74D225E}"/>
              </a:ext>
            </a:extLst>
          </p:cNvPr>
          <p:cNvSpPr/>
          <p:nvPr/>
        </p:nvSpPr>
        <p:spPr>
          <a:xfrm>
            <a:off x="3698045" y="5077549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5E7C59-2200-87AC-0985-1A9537F5591A}"/>
              </a:ext>
            </a:extLst>
          </p:cNvPr>
          <p:cNvSpPr/>
          <p:nvPr/>
        </p:nvSpPr>
        <p:spPr>
          <a:xfrm>
            <a:off x="3698045" y="5149549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C25C6E-72C3-0D54-26B7-1E27976C8AC1}"/>
              </a:ext>
            </a:extLst>
          </p:cNvPr>
          <p:cNvSpPr/>
          <p:nvPr/>
        </p:nvSpPr>
        <p:spPr>
          <a:xfrm>
            <a:off x="3698045" y="522154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153FC2-7DD6-E127-5FF6-2CDEE3E4F470}"/>
              </a:ext>
            </a:extLst>
          </p:cNvPr>
          <p:cNvSpPr/>
          <p:nvPr/>
        </p:nvSpPr>
        <p:spPr>
          <a:xfrm>
            <a:off x="3698045" y="5293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6E14E03-EA28-309C-7F67-5CDEEA1B7628}"/>
              </a:ext>
            </a:extLst>
          </p:cNvPr>
          <p:cNvSpPr/>
          <p:nvPr/>
        </p:nvSpPr>
        <p:spPr>
          <a:xfrm>
            <a:off x="3698045" y="5365549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47ACCB-63E3-4FE2-B2C9-CCFE9747A1A5}"/>
              </a:ext>
            </a:extLst>
          </p:cNvPr>
          <p:cNvSpPr/>
          <p:nvPr/>
        </p:nvSpPr>
        <p:spPr>
          <a:xfrm>
            <a:off x="3698045" y="5437549"/>
            <a:ext cx="72000" cy="72000"/>
          </a:xfrm>
          <a:prstGeom prst="rect">
            <a:avLst/>
          </a:prstGeom>
          <a:solidFill>
            <a:srgbClr val="7F1AE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9398BF-790F-32FE-FFE8-4507CD5D74D0}"/>
              </a:ext>
            </a:extLst>
          </p:cNvPr>
          <p:cNvSpPr/>
          <p:nvPr/>
        </p:nvSpPr>
        <p:spPr>
          <a:xfrm>
            <a:off x="3698045" y="550920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4BD4A74-06EA-F32E-6C77-70EBDE7385A0}"/>
              </a:ext>
            </a:extLst>
          </p:cNvPr>
          <p:cNvSpPr/>
          <p:nvPr/>
        </p:nvSpPr>
        <p:spPr>
          <a:xfrm>
            <a:off x="3698045" y="5580857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B56E8E7-ADA8-947D-2CFD-ECE544696E11}"/>
              </a:ext>
            </a:extLst>
          </p:cNvPr>
          <p:cNvSpPr/>
          <p:nvPr/>
        </p:nvSpPr>
        <p:spPr>
          <a:xfrm>
            <a:off x="3810685" y="4933549"/>
            <a:ext cx="72000" cy="7200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650C60-2BEB-ACB7-8840-80D0A9549E61}"/>
              </a:ext>
            </a:extLst>
          </p:cNvPr>
          <p:cNvSpPr/>
          <p:nvPr/>
        </p:nvSpPr>
        <p:spPr>
          <a:xfrm>
            <a:off x="3810685" y="5005549"/>
            <a:ext cx="72000" cy="7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BF99263-20C0-7F79-72E4-6E31DDD4168C}"/>
              </a:ext>
            </a:extLst>
          </p:cNvPr>
          <p:cNvSpPr/>
          <p:nvPr/>
        </p:nvSpPr>
        <p:spPr>
          <a:xfrm>
            <a:off x="3810685" y="5077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E3C6D5D-8B1D-3911-2D5A-F739C4FA0A63}"/>
              </a:ext>
            </a:extLst>
          </p:cNvPr>
          <p:cNvSpPr/>
          <p:nvPr/>
        </p:nvSpPr>
        <p:spPr>
          <a:xfrm>
            <a:off x="3810685" y="5149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D8744E7-C392-D0C1-DDEC-EC45A157D118}"/>
              </a:ext>
            </a:extLst>
          </p:cNvPr>
          <p:cNvSpPr/>
          <p:nvPr/>
        </p:nvSpPr>
        <p:spPr>
          <a:xfrm>
            <a:off x="3810685" y="5221549"/>
            <a:ext cx="7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40F11C-A1A4-8216-315E-A9AEFE6C3995}"/>
              </a:ext>
            </a:extLst>
          </p:cNvPr>
          <p:cNvSpPr/>
          <p:nvPr/>
        </p:nvSpPr>
        <p:spPr>
          <a:xfrm>
            <a:off x="3810685" y="5293549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C0AEEF2-8669-DADB-B61B-7111EB060CF5}"/>
              </a:ext>
            </a:extLst>
          </p:cNvPr>
          <p:cNvSpPr/>
          <p:nvPr/>
        </p:nvSpPr>
        <p:spPr>
          <a:xfrm>
            <a:off x="3810685" y="5365549"/>
            <a:ext cx="72000" cy="7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1C6E3E2-0ED7-A6FF-3AA5-F5E037DBDD36}"/>
              </a:ext>
            </a:extLst>
          </p:cNvPr>
          <p:cNvSpPr/>
          <p:nvPr/>
        </p:nvSpPr>
        <p:spPr>
          <a:xfrm>
            <a:off x="3810685" y="5437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82B4957-F362-E410-1074-F1563EFFF6CB}"/>
              </a:ext>
            </a:extLst>
          </p:cNvPr>
          <p:cNvSpPr/>
          <p:nvPr/>
        </p:nvSpPr>
        <p:spPr>
          <a:xfrm>
            <a:off x="3810685" y="5509203"/>
            <a:ext cx="72000" cy="7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150571-419F-898E-4C40-95C0EA499837}"/>
              </a:ext>
            </a:extLst>
          </p:cNvPr>
          <p:cNvSpPr/>
          <p:nvPr/>
        </p:nvSpPr>
        <p:spPr>
          <a:xfrm>
            <a:off x="3810685" y="5580857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464364-5E01-22A6-0869-8339BF315493}"/>
              </a:ext>
            </a:extLst>
          </p:cNvPr>
          <p:cNvSpPr txBox="1"/>
          <p:nvPr/>
        </p:nvSpPr>
        <p:spPr>
          <a:xfrm>
            <a:off x="3841744" y="5103660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123AFBD-EFCB-4306-0C12-E3E4613CFEA1}"/>
              </a:ext>
            </a:extLst>
          </p:cNvPr>
          <p:cNvSpPr/>
          <p:nvPr/>
        </p:nvSpPr>
        <p:spPr>
          <a:xfrm>
            <a:off x="4153830" y="4933549"/>
            <a:ext cx="72000" cy="7200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C46AADA-ECAC-5A49-18D5-5D6497113D38}"/>
              </a:ext>
            </a:extLst>
          </p:cNvPr>
          <p:cNvSpPr/>
          <p:nvPr/>
        </p:nvSpPr>
        <p:spPr>
          <a:xfrm>
            <a:off x="4153830" y="5005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E13D59A-F04F-7579-62B3-232A05A9F5E0}"/>
              </a:ext>
            </a:extLst>
          </p:cNvPr>
          <p:cNvSpPr/>
          <p:nvPr/>
        </p:nvSpPr>
        <p:spPr>
          <a:xfrm>
            <a:off x="4153830" y="5077549"/>
            <a:ext cx="72000" cy="72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54481E3-F9DE-D5BA-F0AA-A89C869AC951}"/>
              </a:ext>
            </a:extLst>
          </p:cNvPr>
          <p:cNvSpPr/>
          <p:nvPr/>
        </p:nvSpPr>
        <p:spPr>
          <a:xfrm>
            <a:off x="4153830" y="5149549"/>
            <a:ext cx="7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C266742-5395-06AB-587C-0614DFC9E63B}"/>
              </a:ext>
            </a:extLst>
          </p:cNvPr>
          <p:cNvSpPr/>
          <p:nvPr/>
        </p:nvSpPr>
        <p:spPr>
          <a:xfrm>
            <a:off x="4153830" y="5221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2364AC5-48F1-27F2-CD0B-F13C75AA2674}"/>
              </a:ext>
            </a:extLst>
          </p:cNvPr>
          <p:cNvSpPr/>
          <p:nvPr/>
        </p:nvSpPr>
        <p:spPr>
          <a:xfrm>
            <a:off x="4153830" y="5293549"/>
            <a:ext cx="7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D92CD41-75B2-E9C6-5901-9D384520CC1B}"/>
              </a:ext>
            </a:extLst>
          </p:cNvPr>
          <p:cNvSpPr/>
          <p:nvPr/>
        </p:nvSpPr>
        <p:spPr>
          <a:xfrm>
            <a:off x="4153830" y="5365549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C4B7E52-3B48-A3B1-BFF7-021697C4133F}"/>
              </a:ext>
            </a:extLst>
          </p:cNvPr>
          <p:cNvSpPr/>
          <p:nvPr/>
        </p:nvSpPr>
        <p:spPr>
          <a:xfrm>
            <a:off x="4153830" y="5437549"/>
            <a:ext cx="72000" cy="72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29BD17E-11C8-E5AC-D109-41305D7D3D36}"/>
              </a:ext>
            </a:extLst>
          </p:cNvPr>
          <p:cNvSpPr/>
          <p:nvPr/>
        </p:nvSpPr>
        <p:spPr>
          <a:xfrm>
            <a:off x="4153830" y="5509203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563B07A-87DD-8C24-E473-AA030AA78567}"/>
              </a:ext>
            </a:extLst>
          </p:cNvPr>
          <p:cNvSpPr/>
          <p:nvPr/>
        </p:nvSpPr>
        <p:spPr>
          <a:xfrm>
            <a:off x="4153830" y="5580857"/>
            <a:ext cx="72000" cy="7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B18C5BD-99D4-7639-0CD4-D3225344AA9D}"/>
              </a:ext>
            </a:extLst>
          </p:cNvPr>
          <p:cNvSpPr/>
          <p:nvPr/>
        </p:nvSpPr>
        <p:spPr>
          <a:xfrm>
            <a:off x="4326939" y="4933549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882E801-DE7B-B94E-C3D1-86E1D1594566}"/>
              </a:ext>
            </a:extLst>
          </p:cNvPr>
          <p:cNvSpPr/>
          <p:nvPr/>
        </p:nvSpPr>
        <p:spPr>
          <a:xfrm>
            <a:off x="4326939" y="5005549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66937DD-D888-D8DB-7E8F-2ED211F0AE08}"/>
              </a:ext>
            </a:extLst>
          </p:cNvPr>
          <p:cNvSpPr/>
          <p:nvPr/>
        </p:nvSpPr>
        <p:spPr>
          <a:xfrm>
            <a:off x="4326939" y="507754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9099046-E5F3-F971-0299-6827D66CE368}"/>
              </a:ext>
            </a:extLst>
          </p:cNvPr>
          <p:cNvSpPr/>
          <p:nvPr/>
        </p:nvSpPr>
        <p:spPr>
          <a:xfrm>
            <a:off x="4326939" y="5149549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451DF44-EB2C-7FF8-B08F-416FD8F5E1B8}"/>
              </a:ext>
            </a:extLst>
          </p:cNvPr>
          <p:cNvSpPr/>
          <p:nvPr/>
        </p:nvSpPr>
        <p:spPr>
          <a:xfrm>
            <a:off x="4326939" y="5221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F215D2-F336-B5EE-2CCD-939DDE02B577}"/>
              </a:ext>
            </a:extLst>
          </p:cNvPr>
          <p:cNvSpPr/>
          <p:nvPr/>
        </p:nvSpPr>
        <p:spPr>
          <a:xfrm>
            <a:off x="4326939" y="5293549"/>
            <a:ext cx="72000" cy="7200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A0B8159-2B29-09F3-5B64-21745294792B}"/>
              </a:ext>
            </a:extLst>
          </p:cNvPr>
          <p:cNvSpPr/>
          <p:nvPr/>
        </p:nvSpPr>
        <p:spPr>
          <a:xfrm>
            <a:off x="4326939" y="5365549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B6A1A27-36A0-0D4A-3D94-B22330B94A54}"/>
              </a:ext>
            </a:extLst>
          </p:cNvPr>
          <p:cNvSpPr/>
          <p:nvPr/>
        </p:nvSpPr>
        <p:spPr>
          <a:xfrm>
            <a:off x="4326939" y="5437549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58F495E-2359-C727-2704-A6EB7DA315F0}"/>
              </a:ext>
            </a:extLst>
          </p:cNvPr>
          <p:cNvSpPr/>
          <p:nvPr/>
        </p:nvSpPr>
        <p:spPr>
          <a:xfrm>
            <a:off x="4326939" y="5509203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BC8BB4E-0BD0-198B-5E1E-1AA2AC9B2634}"/>
              </a:ext>
            </a:extLst>
          </p:cNvPr>
          <p:cNvSpPr/>
          <p:nvPr/>
        </p:nvSpPr>
        <p:spPr>
          <a:xfrm>
            <a:off x="4326939" y="5580857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9AF967-8245-00C5-C162-57B87D155D0B}"/>
              </a:ext>
            </a:extLst>
          </p:cNvPr>
          <p:cNvSpPr txBox="1"/>
          <p:nvPr/>
        </p:nvSpPr>
        <p:spPr>
          <a:xfrm>
            <a:off x="4398939" y="5109667"/>
            <a:ext cx="57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863945A-FEE9-9868-C15A-49E68E6DD630}"/>
              </a:ext>
            </a:extLst>
          </p:cNvPr>
          <p:cNvSpPr/>
          <p:nvPr/>
        </p:nvSpPr>
        <p:spPr>
          <a:xfrm>
            <a:off x="4960297" y="4933549"/>
            <a:ext cx="72000" cy="72000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FF0BFEE-1CE3-7453-DEE3-D856E1EB0CB4}"/>
              </a:ext>
            </a:extLst>
          </p:cNvPr>
          <p:cNvSpPr/>
          <p:nvPr/>
        </p:nvSpPr>
        <p:spPr>
          <a:xfrm>
            <a:off x="4960297" y="5005549"/>
            <a:ext cx="72000" cy="72000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845A44-FC6C-AE16-DFB6-1EA1E51B3297}"/>
              </a:ext>
            </a:extLst>
          </p:cNvPr>
          <p:cNvSpPr/>
          <p:nvPr/>
        </p:nvSpPr>
        <p:spPr>
          <a:xfrm>
            <a:off x="4960297" y="5077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920E3A1-204C-36F5-70A8-89512066783D}"/>
              </a:ext>
            </a:extLst>
          </p:cNvPr>
          <p:cNvSpPr/>
          <p:nvPr/>
        </p:nvSpPr>
        <p:spPr>
          <a:xfrm>
            <a:off x="4960297" y="5149549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54E59A4-5F2D-CCE9-1033-AF3F2ABE36EE}"/>
              </a:ext>
            </a:extLst>
          </p:cNvPr>
          <p:cNvSpPr/>
          <p:nvPr/>
        </p:nvSpPr>
        <p:spPr>
          <a:xfrm>
            <a:off x="4960297" y="5221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3E0153C-78DE-A4C5-2D14-F57357A02387}"/>
              </a:ext>
            </a:extLst>
          </p:cNvPr>
          <p:cNvSpPr/>
          <p:nvPr/>
        </p:nvSpPr>
        <p:spPr>
          <a:xfrm>
            <a:off x="4960297" y="5293549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4C4F116-46C2-AF4D-EF32-E235E086C8A6}"/>
              </a:ext>
            </a:extLst>
          </p:cNvPr>
          <p:cNvSpPr/>
          <p:nvPr/>
        </p:nvSpPr>
        <p:spPr>
          <a:xfrm>
            <a:off x="4960297" y="5365549"/>
            <a:ext cx="7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E438396-B31E-67D6-356D-97DF573FFD3D}"/>
              </a:ext>
            </a:extLst>
          </p:cNvPr>
          <p:cNvSpPr/>
          <p:nvPr/>
        </p:nvSpPr>
        <p:spPr>
          <a:xfrm>
            <a:off x="4960297" y="5437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AB9E876-23A0-4DC2-AB7B-6A2E5EDD4B2A}"/>
              </a:ext>
            </a:extLst>
          </p:cNvPr>
          <p:cNvSpPr/>
          <p:nvPr/>
        </p:nvSpPr>
        <p:spPr>
          <a:xfrm>
            <a:off x="4960297" y="5509203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073ECA9-07EC-E6EB-DCE3-0AC9287A9AE8}"/>
              </a:ext>
            </a:extLst>
          </p:cNvPr>
          <p:cNvSpPr/>
          <p:nvPr/>
        </p:nvSpPr>
        <p:spPr>
          <a:xfrm>
            <a:off x="4960297" y="5580857"/>
            <a:ext cx="72000" cy="72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6029BC9-6683-1A4F-8931-06219B4D5CDE}"/>
              </a:ext>
            </a:extLst>
          </p:cNvPr>
          <p:cNvSpPr txBox="1"/>
          <p:nvPr/>
        </p:nvSpPr>
        <p:spPr>
          <a:xfrm>
            <a:off x="3625147" y="5633262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3E5534B-BD0B-7E28-3CD7-E476D6ED00F9}"/>
              </a:ext>
            </a:extLst>
          </p:cNvPr>
          <p:cNvSpPr txBox="1"/>
          <p:nvPr/>
        </p:nvSpPr>
        <p:spPr>
          <a:xfrm>
            <a:off x="3729046" y="5633262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2EA8198-7854-2D84-A419-63B1A618909F}"/>
              </a:ext>
            </a:extLst>
          </p:cNvPr>
          <p:cNvSpPr txBox="1"/>
          <p:nvPr/>
        </p:nvSpPr>
        <p:spPr>
          <a:xfrm>
            <a:off x="4083948" y="5633608"/>
            <a:ext cx="2837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7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6335DA6-986C-6FE9-261C-1EDC5076D851}"/>
              </a:ext>
            </a:extLst>
          </p:cNvPr>
          <p:cNvSpPr txBox="1"/>
          <p:nvPr/>
        </p:nvSpPr>
        <p:spPr>
          <a:xfrm>
            <a:off x="4213636" y="5633262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F935E80-99B8-A9D2-90D2-179E552C4422}"/>
              </a:ext>
            </a:extLst>
          </p:cNvPr>
          <p:cNvSpPr txBox="1"/>
          <p:nvPr/>
        </p:nvSpPr>
        <p:spPr>
          <a:xfrm>
            <a:off x="4880338" y="5622532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CF3D94B-8B7F-1DF6-7316-24A1726E0A1C}"/>
              </a:ext>
            </a:extLst>
          </p:cNvPr>
          <p:cNvSpPr txBox="1"/>
          <p:nvPr/>
        </p:nvSpPr>
        <p:spPr>
          <a:xfrm>
            <a:off x="3885381" y="5605512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3E4090C-E6F1-E42F-58CE-F3794AA1CA89}"/>
              </a:ext>
            </a:extLst>
          </p:cNvPr>
          <p:cNvSpPr txBox="1"/>
          <p:nvPr/>
        </p:nvSpPr>
        <p:spPr>
          <a:xfrm>
            <a:off x="4538822" y="5605512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7F297D2-1270-C4BE-A54D-988B70E8CEF5}"/>
              </a:ext>
            </a:extLst>
          </p:cNvPr>
          <p:cNvSpPr txBox="1"/>
          <p:nvPr/>
        </p:nvSpPr>
        <p:spPr>
          <a:xfrm>
            <a:off x="4996296" y="5142594"/>
            <a:ext cx="29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1D79DC5D-049D-096C-71EA-BE10EFAD5C2D}"/>
              </a:ext>
            </a:extLst>
          </p:cNvPr>
          <p:cNvSpPr/>
          <p:nvPr/>
        </p:nvSpPr>
        <p:spPr>
          <a:xfrm>
            <a:off x="3674984" y="4895656"/>
            <a:ext cx="576000" cy="792000"/>
          </a:xfrm>
          <a:prstGeom prst="roundRect">
            <a:avLst>
              <a:gd name="adj" fmla="val 9206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6804BC4-7E85-F8E7-C3E9-E3BD98380731}"/>
              </a:ext>
            </a:extLst>
          </p:cNvPr>
          <p:cNvSpPr/>
          <p:nvPr/>
        </p:nvSpPr>
        <p:spPr>
          <a:xfrm>
            <a:off x="5279662" y="4933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2FDD940-F69A-9C6D-C649-2D6005CBA1EF}"/>
              </a:ext>
            </a:extLst>
          </p:cNvPr>
          <p:cNvSpPr/>
          <p:nvPr/>
        </p:nvSpPr>
        <p:spPr>
          <a:xfrm>
            <a:off x="5279662" y="500554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23E0B7F-829E-8695-CFF2-8443D3D1273E}"/>
              </a:ext>
            </a:extLst>
          </p:cNvPr>
          <p:cNvSpPr/>
          <p:nvPr/>
        </p:nvSpPr>
        <p:spPr>
          <a:xfrm>
            <a:off x="5279662" y="507754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11DE1A1-FE16-3518-FB23-E4B2E167D1A3}"/>
              </a:ext>
            </a:extLst>
          </p:cNvPr>
          <p:cNvSpPr/>
          <p:nvPr/>
        </p:nvSpPr>
        <p:spPr>
          <a:xfrm>
            <a:off x="5279662" y="5149549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3A699A0-5DE2-57E8-62CA-B3DAC3E51789}"/>
              </a:ext>
            </a:extLst>
          </p:cNvPr>
          <p:cNvSpPr/>
          <p:nvPr/>
        </p:nvSpPr>
        <p:spPr>
          <a:xfrm>
            <a:off x="5279662" y="5221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15532F9-1C3F-8E79-ED1A-E8DE416D3338}"/>
              </a:ext>
            </a:extLst>
          </p:cNvPr>
          <p:cNvSpPr/>
          <p:nvPr/>
        </p:nvSpPr>
        <p:spPr>
          <a:xfrm>
            <a:off x="5279662" y="529354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B9D64EF-AF83-B58B-0AB5-4F53153B2E01}"/>
              </a:ext>
            </a:extLst>
          </p:cNvPr>
          <p:cNvSpPr/>
          <p:nvPr/>
        </p:nvSpPr>
        <p:spPr>
          <a:xfrm>
            <a:off x="5279662" y="536554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F010402-A66E-6324-7694-242DC63ABA87}"/>
              </a:ext>
            </a:extLst>
          </p:cNvPr>
          <p:cNvSpPr/>
          <p:nvPr/>
        </p:nvSpPr>
        <p:spPr>
          <a:xfrm>
            <a:off x="5279662" y="5437549"/>
            <a:ext cx="7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C92E533-D067-5513-70C9-220C3A3A16D2}"/>
              </a:ext>
            </a:extLst>
          </p:cNvPr>
          <p:cNvSpPr/>
          <p:nvPr/>
        </p:nvSpPr>
        <p:spPr>
          <a:xfrm>
            <a:off x="5279662" y="5509203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3553731-BC3B-770C-9A0C-AAE04E805FBB}"/>
              </a:ext>
            </a:extLst>
          </p:cNvPr>
          <p:cNvSpPr/>
          <p:nvPr/>
        </p:nvSpPr>
        <p:spPr>
          <a:xfrm>
            <a:off x="5279662" y="5580857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D330F47-30D8-A3DB-7798-47DF5752BBCB}"/>
              </a:ext>
            </a:extLst>
          </p:cNvPr>
          <p:cNvSpPr/>
          <p:nvPr/>
        </p:nvSpPr>
        <p:spPr>
          <a:xfrm>
            <a:off x="5392302" y="4933549"/>
            <a:ext cx="7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D4D9E70-6329-8312-0B6C-2930D46B032E}"/>
              </a:ext>
            </a:extLst>
          </p:cNvPr>
          <p:cNvSpPr/>
          <p:nvPr/>
        </p:nvSpPr>
        <p:spPr>
          <a:xfrm>
            <a:off x="5392302" y="5005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CCFA3A8-5936-2C61-BE0C-1E1AC4AA258F}"/>
              </a:ext>
            </a:extLst>
          </p:cNvPr>
          <p:cNvSpPr/>
          <p:nvPr/>
        </p:nvSpPr>
        <p:spPr>
          <a:xfrm>
            <a:off x="5392302" y="5077549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23BD515-23C8-892B-BBE9-53470D20F274}"/>
              </a:ext>
            </a:extLst>
          </p:cNvPr>
          <p:cNvSpPr/>
          <p:nvPr/>
        </p:nvSpPr>
        <p:spPr>
          <a:xfrm>
            <a:off x="5392302" y="5149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2D370A1B-4620-04F4-47F1-5C4FF966BDAA}"/>
              </a:ext>
            </a:extLst>
          </p:cNvPr>
          <p:cNvSpPr/>
          <p:nvPr/>
        </p:nvSpPr>
        <p:spPr>
          <a:xfrm>
            <a:off x="5392302" y="5221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E5AC675-0AAE-92A8-6DBD-BE447A549897}"/>
              </a:ext>
            </a:extLst>
          </p:cNvPr>
          <p:cNvSpPr/>
          <p:nvPr/>
        </p:nvSpPr>
        <p:spPr>
          <a:xfrm>
            <a:off x="5392302" y="5293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1F927A8-9291-4815-C9FE-BC5CFBDC8C7F}"/>
              </a:ext>
            </a:extLst>
          </p:cNvPr>
          <p:cNvSpPr/>
          <p:nvPr/>
        </p:nvSpPr>
        <p:spPr>
          <a:xfrm>
            <a:off x="5392302" y="536554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9FDC9D6-7C18-1A65-AEBE-BEFB2B0E1153}"/>
              </a:ext>
            </a:extLst>
          </p:cNvPr>
          <p:cNvSpPr/>
          <p:nvPr/>
        </p:nvSpPr>
        <p:spPr>
          <a:xfrm>
            <a:off x="5392302" y="5437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DD7FF98-AB55-09F2-7F55-A2F0D1EC9815}"/>
              </a:ext>
            </a:extLst>
          </p:cNvPr>
          <p:cNvSpPr/>
          <p:nvPr/>
        </p:nvSpPr>
        <p:spPr>
          <a:xfrm>
            <a:off x="5392302" y="5509203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1999D6B-036A-EAF1-1D72-CC6B36FEE39A}"/>
              </a:ext>
            </a:extLst>
          </p:cNvPr>
          <p:cNvSpPr/>
          <p:nvPr/>
        </p:nvSpPr>
        <p:spPr>
          <a:xfrm>
            <a:off x="5392302" y="5580857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2FB37C4-FA0B-A773-65C7-095EE5899524}"/>
              </a:ext>
            </a:extLst>
          </p:cNvPr>
          <p:cNvSpPr txBox="1"/>
          <p:nvPr/>
        </p:nvSpPr>
        <p:spPr>
          <a:xfrm>
            <a:off x="5423361" y="5103660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81B8D8C-3D79-5961-CBEF-DB254BC6FBC0}"/>
              </a:ext>
            </a:extLst>
          </p:cNvPr>
          <p:cNvSpPr/>
          <p:nvPr/>
        </p:nvSpPr>
        <p:spPr>
          <a:xfrm>
            <a:off x="5735447" y="4933549"/>
            <a:ext cx="72000" cy="7200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94FC7E0-D6BF-5B4A-340C-7FE60E5C863A}"/>
              </a:ext>
            </a:extLst>
          </p:cNvPr>
          <p:cNvSpPr/>
          <p:nvPr/>
        </p:nvSpPr>
        <p:spPr>
          <a:xfrm>
            <a:off x="5735447" y="5005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13D39A0-F796-65AD-4847-315FCC7E5CDA}"/>
              </a:ext>
            </a:extLst>
          </p:cNvPr>
          <p:cNvSpPr/>
          <p:nvPr/>
        </p:nvSpPr>
        <p:spPr>
          <a:xfrm>
            <a:off x="5735447" y="5077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7332A14-2C48-B079-A23E-CA7462980818}"/>
              </a:ext>
            </a:extLst>
          </p:cNvPr>
          <p:cNvSpPr/>
          <p:nvPr/>
        </p:nvSpPr>
        <p:spPr>
          <a:xfrm>
            <a:off x="5735447" y="5149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3F5E350-5B72-0622-2912-95E1A78B2871}"/>
              </a:ext>
            </a:extLst>
          </p:cNvPr>
          <p:cNvSpPr/>
          <p:nvPr/>
        </p:nvSpPr>
        <p:spPr>
          <a:xfrm>
            <a:off x="5735447" y="5221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6D2F3F9-301D-0D20-121B-0EDF919D5021}"/>
              </a:ext>
            </a:extLst>
          </p:cNvPr>
          <p:cNvSpPr/>
          <p:nvPr/>
        </p:nvSpPr>
        <p:spPr>
          <a:xfrm>
            <a:off x="5735447" y="5293549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8A3D901F-0EB9-948B-CCD2-BB33F0DF3132}"/>
              </a:ext>
            </a:extLst>
          </p:cNvPr>
          <p:cNvSpPr/>
          <p:nvPr/>
        </p:nvSpPr>
        <p:spPr>
          <a:xfrm>
            <a:off x="5735447" y="5365549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89B4488B-A5DF-36BC-025E-71A1C10E8EE5}"/>
              </a:ext>
            </a:extLst>
          </p:cNvPr>
          <p:cNvSpPr/>
          <p:nvPr/>
        </p:nvSpPr>
        <p:spPr>
          <a:xfrm>
            <a:off x="5735447" y="5437549"/>
            <a:ext cx="72000" cy="72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8295E3DB-BA3C-5503-EFFF-391F813296CC}"/>
              </a:ext>
            </a:extLst>
          </p:cNvPr>
          <p:cNvSpPr/>
          <p:nvPr/>
        </p:nvSpPr>
        <p:spPr>
          <a:xfrm>
            <a:off x="5735447" y="5509203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7DF6335-8F1F-ADC7-89E1-FC86FF268FE8}"/>
              </a:ext>
            </a:extLst>
          </p:cNvPr>
          <p:cNvSpPr/>
          <p:nvPr/>
        </p:nvSpPr>
        <p:spPr>
          <a:xfrm>
            <a:off x="5735447" y="5580857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03AD5087-279D-F020-36B3-579B0522BCE6}"/>
              </a:ext>
            </a:extLst>
          </p:cNvPr>
          <p:cNvSpPr/>
          <p:nvPr/>
        </p:nvSpPr>
        <p:spPr>
          <a:xfrm>
            <a:off x="5908556" y="4933549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B68232B-393A-6956-5C84-7C38C2E69298}"/>
              </a:ext>
            </a:extLst>
          </p:cNvPr>
          <p:cNvSpPr/>
          <p:nvPr/>
        </p:nvSpPr>
        <p:spPr>
          <a:xfrm>
            <a:off x="5908556" y="5005549"/>
            <a:ext cx="72000" cy="72000"/>
          </a:xfrm>
          <a:prstGeom prst="rect">
            <a:avLst/>
          </a:prstGeom>
          <a:solidFill>
            <a:srgbClr val="7F1AE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5E032949-CA0A-4EAB-B208-3B2037E98394}"/>
              </a:ext>
            </a:extLst>
          </p:cNvPr>
          <p:cNvSpPr/>
          <p:nvPr/>
        </p:nvSpPr>
        <p:spPr>
          <a:xfrm>
            <a:off x="5908556" y="507754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942AC4E-78D8-888B-BEC6-E07421DAB227}"/>
              </a:ext>
            </a:extLst>
          </p:cNvPr>
          <p:cNvSpPr/>
          <p:nvPr/>
        </p:nvSpPr>
        <p:spPr>
          <a:xfrm>
            <a:off x="5908556" y="5149549"/>
            <a:ext cx="72000" cy="7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1F61053-BEAB-863B-A7C1-5E349D260B2E}"/>
              </a:ext>
            </a:extLst>
          </p:cNvPr>
          <p:cNvSpPr/>
          <p:nvPr/>
        </p:nvSpPr>
        <p:spPr>
          <a:xfrm>
            <a:off x="5908556" y="522154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1FA566D7-449F-CE0B-96D0-D78FFAF241C7}"/>
              </a:ext>
            </a:extLst>
          </p:cNvPr>
          <p:cNvSpPr/>
          <p:nvPr/>
        </p:nvSpPr>
        <p:spPr>
          <a:xfrm>
            <a:off x="5908556" y="5293549"/>
            <a:ext cx="72000" cy="7200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CA2AE9C-C84F-E387-F104-CEAF0952E995}"/>
              </a:ext>
            </a:extLst>
          </p:cNvPr>
          <p:cNvSpPr/>
          <p:nvPr/>
        </p:nvSpPr>
        <p:spPr>
          <a:xfrm>
            <a:off x="5908556" y="5365549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109BD4-3157-5F49-9D74-CCB3994EAF8C}"/>
              </a:ext>
            </a:extLst>
          </p:cNvPr>
          <p:cNvSpPr/>
          <p:nvPr/>
        </p:nvSpPr>
        <p:spPr>
          <a:xfrm>
            <a:off x="5908556" y="54375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1BD847C-B460-4B39-7253-FA6F0006D444}"/>
              </a:ext>
            </a:extLst>
          </p:cNvPr>
          <p:cNvSpPr/>
          <p:nvPr/>
        </p:nvSpPr>
        <p:spPr>
          <a:xfrm>
            <a:off x="5908556" y="5509203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4C1A03BE-CE85-2B68-B02D-B888165CCF89}"/>
              </a:ext>
            </a:extLst>
          </p:cNvPr>
          <p:cNvSpPr/>
          <p:nvPr/>
        </p:nvSpPr>
        <p:spPr>
          <a:xfrm>
            <a:off x="5908556" y="5580857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ECE42C0-9A88-20F7-BEDF-7A6EF25C1C53}"/>
              </a:ext>
            </a:extLst>
          </p:cNvPr>
          <p:cNvSpPr txBox="1"/>
          <p:nvPr/>
        </p:nvSpPr>
        <p:spPr>
          <a:xfrm>
            <a:off x="5980556" y="5109667"/>
            <a:ext cx="57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B203FE13-947C-B812-5E86-E9B03870AA71}"/>
              </a:ext>
            </a:extLst>
          </p:cNvPr>
          <p:cNvSpPr/>
          <p:nvPr/>
        </p:nvSpPr>
        <p:spPr>
          <a:xfrm>
            <a:off x="6541914" y="4933549"/>
            <a:ext cx="72000" cy="72000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17C7D1C-C176-848B-D926-00BD341B1165}"/>
              </a:ext>
            </a:extLst>
          </p:cNvPr>
          <p:cNvSpPr/>
          <p:nvPr/>
        </p:nvSpPr>
        <p:spPr>
          <a:xfrm>
            <a:off x="6541914" y="5005549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B425C730-F6A2-3B82-0DC6-6F9F20A342B6}"/>
              </a:ext>
            </a:extLst>
          </p:cNvPr>
          <p:cNvSpPr/>
          <p:nvPr/>
        </p:nvSpPr>
        <p:spPr>
          <a:xfrm>
            <a:off x="6541914" y="507754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6589E37-BECB-0036-909C-698AB9FC9D95}"/>
              </a:ext>
            </a:extLst>
          </p:cNvPr>
          <p:cNvSpPr/>
          <p:nvPr/>
        </p:nvSpPr>
        <p:spPr>
          <a:xfrm>
            <a:off x="6541914" y="5149549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29850506-FDF3-DFAA-B270-08E4EE2854B4}"/>
              </a:ext>
            </a:extLst>
          </p:cNvPr>
          <p:cNvSpPr/>
          <p:nvPr/>
        </p:nvSpPr>
        <p:spPr>
          <a:xfrm>
            <a:off x="6541914" y="5221549"/>
            <a:ext cx="72000" cy="7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1D5B049-8508-2F53-DCDD-674DA176765F}"/>
              </a:ext>
            </a:extLst>
          </p:cNvPr>
          <p:cNvSpPr/>
          <p:nvPr/>
        </p:nvSpPr>
        <p:spPr>
          <a:xfrm>
            <a:off x="6541914" y="5293549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AB4B059-0F5F-717E-8F9A-2EEF67A04BEB}"/>
              </a:ext>
            </a:extLst>
          </p:cNvPr>
          <p:cNvSpPr/>
          <p:nvPr/>
        </p:nvSpPr>
        <p:spPr>
          <a:xfrm>
            <a:off x="6541914" y="536554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D1E1966-27B0-4C15-A472-44797FEF9F98}"/>
              </a:ext>
            </a:extLst>
          </p:cNvPr>
          <p:cNvSpPr/>
          <p:nvPr/>
        </p:nvSpPr>
        <p:spPr>
          <a:xfrm>
            <a:off x="6541914" y="5437549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09BCE3FF-F3E0-BFB9-81C1-ABC944D0EE64}"/>
              </a:ext>
            </a:extLst>
          </p:cNvPr>
          <p:cNvSpPr/>
          <p:nvPr/>
        </p:nvSpPr>
        <p:spPr>
          <a:xfrm>
            <a:off x="6541914" y="5509203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6323806-C07A-87C4-4BCF-20FF5D1ED27F}"/>
              </a:ext>
            </a:extLst>
          </p:cNvPr>
          <p:cNvSpPr/>
          <p:nvPr/>
        </p:nvSpPr>
        <p:spPr>
          <a:xfrm>
            <a:off x="6541914" y="558085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DCDA44D-1298-A8C6-383B-6058FEE2A79B}"/>
              </a:ext>
            </a:extLst>
          </p:cNvPr>
          <p:cNvSpPr txBox="1"/>
          <p:nvPr/>
        </p:nvSpPr>
        <p:spPr>
          <a:xfrm>
            <a:off x="5206764" y="5633262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B8AAE84-8A7B-B13A-DA51-1C535C863303}"/>
              </a:ext>
            </a:extLst>
          </p:cNvPr>
          <p:cNvSpPr txBox="1"/>
          <p:nvPr/>
        </p:nvSpPr>
        <p:spPr>
          <a:xfrm>
            <a:off x="5310663" y="5633262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B19E181-E49D-3B7F-414F-9C0DF37D5607}"/>
              </a:ext>
            </a:extLst>
          </p:cNvPr>
          <p:cNvSpPr txBox="1"/>
          <p:nvPr/>
        </p:nvSpPr>
        <p:spPr>
          <a:xfrm>
            <a:off x="5665565" y="5633608"/>
            <a:ext cx="2837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7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ADD70EE-E294-B78C-78D5-1F2F28501AB8}"/>
              </a:ext>
            </a:extLst>
          </p:cNvPr>
          <p:cNvSpPr txBox="1"/>
          <p:nvPr/>
        </p:nvSpPr>
        <p:spPr>
          <a:xfrm>
            <a:off x="5795253" y="5633262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33F9BEA-E951-67C4-C1C1-C51F6BA37052}"/>
              </a:ext>
            </a:extLst>
          </p:cNvPr>
          <p:cNvSpPr txBox="1"/>
          <p:nvPr/>
        </p:nvSpPr>
        <p:spPr>
          <a:xfrm>
            <a:off x="6461955" y="5622532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BA34096-CF9B-675A-76C3-ACEB807C06C7}"/>
              </a:ext>
            </a:extLst>
          </p:cNvPr>
          <p:cNvSpPr txBox="1"/>
          <p:nvPr/>
        </p:nvSpPr>
        <p:spPr>
          <a:xfrm>
            <a:off x="5466998" y="5605512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00ACF59-0123-F2E8-377D-BD26F7D5A528}"/>
              </a:ext>
            </a:extLst>
          </p:cNvPr>
          <p:cNvSpPr txBox="1"/>
          <p:nvPr/>
        </p:nvSpPr>
        <p:spPr>
          <a:xfrm>
            <a:off x="6120439" y="5605512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8DFBCADB-1FE4-6BFA-264F-8579F1DA3FB2}"/>
              </a:ext>
            </a:extLst>
          </p:cNvPr>
          <p:cNvSpPr/>
          <p:nvPr/>
        </p:nvSpPr>
        <p:spPr>
          <a:xfrm>
            <a:off x="5256601" y="4895656"/>
            <a:ext cx="576000" cy="792000"/>
          </a:xfrm>
          <a:prstGeom prst="roundRect">
            <a:avLst>
              <a:gd name="adj" fmla="val 9206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B351B19-87C7-9EB3-5F4C-13972966A3EE}"/>
              </a:ext>
            </a:extLst>
          </p:cNvPr>
          <p:cNvSpPr txBox="1"/>
          <p:nvPr/>
        </p:nvSpPr>
        <p:spPr>
          <a:xfrm>
            <a:off x="1446180" y="5237426"/>
            <a:ext cx="68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层</a:t>
            </a:r>
          </a:p>
        </p:txBody>
      </p:sp>
      <p:sp>
        <p:nvSpPr>
          <p:cNvPr id="143" name="流程图: 或者 142">
            <a:extLst>
              <a:ext uri="{FF2B5EF4-FFF2-40B4-BE49-F238E27FC236}">
                <a16:creationId xmlns:a16="http://schemas.microsoft.com/office/drawing/2014/main" id="{77B19E0E-67AC-06CB-14D7-FB0E6FD9CE88}"/>
              </a:ext>
            </a:extLst>
          </p:cNvPr>
          <p:cNvSpPr/>
          <p:nvPr/>
        </p:nvSpPr>
        <p:spPr>
          <a:xfrm>
            <a:off x="3882685" y="4677438"/>
            <a:ext cx="160159" cy="144799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E38571F1-9DB6-55A6-6D87-ADAC0BE632E8}"/>
              </a:ext>
            </a:extLst>
          </p:cNvPr>
          <p:cNvCxnSpPr>
            <a:stCxn id="81" idx="0"/>
            <a:endCxn id="143" idx="4"/>
          </p:cNvCxnSpPr>
          <p:nvPr/>
        </p:nvCxnSpPr>
        <p:spPr>
          <a:xfrm flipH="1" flipV="1">
            <a:off x="3962765" y="4822237"/>
            <a:ext cx="219" cy="734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0D459F35-C671-6D5E-0924-57995F4CED6A}"/>
              </a:ext>
            </a:extLst>
          </p:cNvPr>
          <p:cNvCxnSpPr>
            <a:stCxn id="141" idx="0"/>
            <a:endCxn id="143" idx="6"/>
          </p:cNvCxnSpPr>
          <p:nvPr/>
        </p:nvCxnSpPr>
        <p:spPr>
          <a:xfrm rot="16200000" flipV="1">
            <a:off x="4720814" y="4071868"/>
            <a:ext cx="145818" cy="1501757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B6BD7F0E-46C0-F5E4-EA2F-C1874175A1D8}"/>
              </a:ext>
            </a:extLst>
          </p:cNvPr>
          <p:cNvSpPr/>
          <p:nvPr/>
        </p:nvSpPr>
        <p:spPr>
          <a:xfrm>
            <a:off x="2458363" y="3718575"/>
            <a:ext cx="72000" cy="72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D935FC0-7132-0DF3-5A3C-550795B3128E}"/>
              </a:ext>
            </a:extLst>
          </p:cNvPr>
          <p:cNvSpPr txBox="1"/>
          <p:nvPr/>
        </p:nvSpPr>
        <p:spPr>
          <a:xfrm>
            <a:off x="2458363" y="3893909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7D9737D-99A2-9136-C400-3BBA5A496659}"/>
              </a:ext>
            </a:extLst>
          </p:cNvPr>
          <p:cNvSpPr/>
          <p:nvPr/>
        </p:nvSpPr>
        <p:spPr>
          <a:xfrm>
            <a:off x="2739002" y="3718575"/>
            <a:ext cx="72000" cy="72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3C6822B6-737B-C7D0-1D3C-D809BD73E46C}"/>
              </a:ext>
            </a:extLst>
          </p:cNvPr>
          <p:cNvSpPr/>
          <p:nvPr/>
        </p:nvSpPr>
        <p:spPr>
          <a:xfrm>
            <a:off x="2853814" y="3718575"/>
            <a:ext cx="72000" cy="72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A02F373F-63D6-13F6-C922-92BAA8EA1A5D}"/>
              </a:ext>
            </a:extLst>
          </p:cNvPr>
          <p:cNvSpPr txBox="1"/>
          <p:nvPr/>
        </p:nvSpPr>
        <p:spPr>
          <a:xfrm>
            <a:off x="2934266" y="3894712"/>
            <a:ext cx="317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6F148A5-098B-2936-E5BF-BFE6390AD8CD}"/>
              </a:ext>
            </a:extLst>
          </p:cNvPr>
          <p:cNvSpPr/>
          <p:nvPr/>
        </p:nvSpPr>
        <p:spPr>
          <a:xfrm>
            <a:off x="3309326" y="3720886"/>
            <a:ext cx="72000" cy="720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8F0AEA63-7FE5-9B31-B4AD-09504100C73E}"/>
              </a:ext>
            </a:extLst>
          </p:cNvPr>
          <p:cNvSpPr txBox="1"/>
          <p:nvPr/>
        </p:nvSpPr>
        <p:spPr>
          <a:xfrm>
            <a:off x="2338833" y="4432154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D8F84290-F07D-5402-7553-6D4580A6BD9B}"/>
              </a:ext>
            </a:extLst>
          </p:cNvPr>
          <p:cNvSpPr txBox="1"/>
          <p:nvPr/>
        </p:nvSpPr>
        <p:spPr>
          <a:xfrm>
            <a:off x="3230297" y="4433726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C4862606-2399-4C88-29C0-BE5E7A86ABAF}"/>
              </a:ext>
            </a:extLst>
          </p:cNvPr>
          <p:cNvSpPr txBox="1"/>
          <p:nvPr/>
        </p:nvSpPr>
        <p:spPr>
          <a:xfrm>
            <a:off x="2519889" y="4398465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2E1A6E1-9C55-2759-F60D-71543EA59536}"/>
              </a:ext>
            </a:extLst>
          </p:cNvPr>
          <p:cNvSpPr txBox="1"/>
          <p:nvPr/>
        </p:nvSpPr>
        <p:spPr>
          <a:xfrm>
            <a:off x="2971450" y="4390904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D88DA00E-CCF4-E79C-9D1B-3723980FCF1F}"/>
              </a:ext>
            </a:extLst>
          </p:cNvPr>
          <p:cNvSpPr txBox="1"/>
          <p:nvPr/>
        </p:nvSpPr>
        <p:spPr>
          <a:xfrm>
            <a:off x="2195757" y="3669410"/>
            <a:ext cx="3346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638B3CC-0BA7-905C-823C-A10220F31207}"/>
              </a:ext>
            </a:extLst>
          </p:cNvPr>
          <p:cNvSpPr txBox="1"/>
          <p:nvPr/>
        </p:nvSpPr>
        <p:spPr>
          <a:xfrm>
            <a:off x="2660055" y="4425412"/>
            <a:ext cx="257687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2DB3C798-3EAD-1F6C-CA59-04716EB8830F}"/>
              </a:ext>
            </a:extLst>
          </p:cNvPr>
          <p:cNvSpPr txBox="1"/>
          <p:nvPr/>
        </p:nvSpPr>
        <p:spPr>
          <a:xfrm>
            <a:off x="2743130" y="4425412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FFBB9F19-EB71-4673-BB84-4F6A6FF5E31B}"/>
              </a:ext>
            </a:extLst>
          </p:cNvPr>
          <p:cNvSpPr txBox="1"/>
          <p:nvPr/>
        </p:nvSpPr>
        <p:spPr>
          <a:xfrm>
            <a:off x="3376704" y="3922942"/>
            <a:ext cx="29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0690EC61-62D0-CBEE-579E-70F3B4138DDA}"/>
              </a:ext>
            </a:extLst>
          </p:cNvPr>
          <p:cNvSpPr txBox="1"/>
          <p:nvPr/>
        </p:nvSpPr>
        <p:spPr>
          <a:xfrm>
            <a:off x="1458052" y="3986452"/>
            <a:ext cx="659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层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0E1CBAA-D8D9-A39D-87DB-FE2F58E0F0F1}"/>
              </a:ext>
            </a:extLst>
          </p:cNvPr>
          <p:cNvSpPr txBox="1"/>
          <p:nvPr/>
        </p:nvSpPr>
        <p:spPr>
          <a:xfrm>
            <a:off x="1487486" y="2733323"/>
            <a:ext cx="73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层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21FBF100-DEE4-5116-F804-9FD2542915DB}"/>
              </a:ext>
            </a:extLst>
          </p:cNvPr>
          <p:cNvSpPr txBox="1"/>
          <p:nvPr/>
        </p:nvSpPr>
        <p:spPr>
          <a:xfrm>
            <a:off x="1643964" y="3159812"/>
            <a:ext cx="430887" cy="5587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7BC6414C-9178-BCC4-0856-74FA792ECFF3}"/>
              </a:ext>
            </a:extLst>
          </p:cNvPr>
          <p:cNvSpPr/>
          <p:nvPr/>
        </p:nvSpPr>
        <p:spPr>
          <a:xfrm>
            <a:off x="4231458" y="3704184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90F6C3E-892F-40F5-C3BA-2F840D820AB9}"/>
              </a:ext>
            </a:extLst>
          </p:cNvPr>
          <p:cNvSpPr/>
          <p:nvPr/>
        </p:nvSpPr>
        <p:spPr>
          <a:xfrm>
            <a:off x="4231458" y="3776184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8AE66762-6068-862C-FA24-395E0ED740E4}"/>
              </a:ext>
            </a:extLst>
          </p:cNvPr>
          <p:cNvSpPr/>
          <p:nvPr/>
        </p:nvSpPr>
        <p:spPr>
          <a:xfrm>
            <a:off x="4231458" y="3848184"/>
            <a:ext cx="72000" cy="72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B8B49C63-FA98-5FAB-2FC5-1401EBE4F899}"/>
              </a:ext>
            </a:extLst>
          </p:cNvPr>
          <p:cNvSpPr/>
          <p:nvPr/>
        </p:nvSpPr>
        <p:spPr>
          <a:xfrm>
            <a:off x="4231458" y="3920184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070EE4C-C108-0FFC-47B7-86965845E72E}"/>
              </a:ext>
            </a:extLst>
          </p:cNvPr>
          <p:cNvSpPr/>
          <p:nvPr/>
        </p:nvSpPr>
        <p:spPr>
          <a:xfrm>
            <a:off x="4231458" y="3992184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D7C321FA-45C8-A9DE-33BF-1095DD09F250}"/>
              </a:ext>
            </a:extLst>
          </p:cNvPr>
          <p:cNvSpPr/>
          <p:nvPr/>
        </p:nvSpPr>
        <p:spPr>
          <a:xfrm>
            <a:off x="4231458" y="4064184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8D19459C-86C9-C377-32A9-46519F6FB11E}"/>
              </a:ext>
            </a:extLst>
          </p:cNvPr>
          <p:cNvSpPr/>
          <p:nvPr/>
        </p:nvSpPr>
        <p:spPr>
          <a:xfrm>
            <a:off x="4231458" y="4136184"/>
            <a:ext cx="72000" cy="720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93666E20-6DA5-398A-060D-372C7A54767B}"/>
              </a:ext>
            </a:extLst>
          </p:cNvPr>
          <p:cNvSpPr/>
          <p:nvPr/>
        </p:nvSpPr>
        <p:spPr>
          <a:xfrm>
            <a:off x="4231458" y="4208184"/>
            <a:ext cx="72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B036A00B-FB56-9209-75A4-A71B7C16F1C3}"/>
              </a:ext>
            </a:extLst>
          </p:cNvPr>
          <p:cNvSpPr/>
          <p:nvPr/>
        </p:nvSpPr>
        <p:spPr>
          <a:xfrm>
            <a:off x="4231458" y="4279838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05A0011C-36CA-5060-AB6C-B7959CC2B4C1}"/>
              </a:ext>
            </a:extLst>
          </p:cNvPr>
          <p:cNvSpPr/>
          <p:nvPr/>
        </p:nvSpPr>
        <p:spPr>
          <a:xfrm>
            <a:off x="4231458" y="4351492"/>
            <a:ext cx="7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367BCCF4-2CA6-F185-01CA-35FC5A0327D4}"/>
              </a:ext>
            </a:extLst>
          </p:cNvPr>
          <p:cNvSpPr txBox="1"/>
          <p:nvPr/>
        </p:nvSpPr>
        <p:spPr>
          <a:xfrm>
            <a:off x="4225830" y="3869198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14C98530-7038-79FF-3AC0-E8332AD292B5}"/>
              </a:ext>
            </a:extLst>
          </p:cNvPr>
          <p:cNvSpPr/>
          <p:nvPr/>
        </p:nvSpPr>
        <p:spPr>
          <a:xfrm>
            <a:off x="4518324" y="3703859"/>
            <a:ext cx="72000" cy="72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C2A85F80-2E14-49CE-7A73-5472D99878F2}"/>
              </a:ext>
            </a:extLst>
          </p:cNvPr>
          <p:cNvSpPr/>
          <p:nvPr/>
        </p:nvSpPr>
        <p:spPr>
          <a:xfrm>
            <a:off x="4518324" y="3775859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19CF41E9-9F18-F3CC-B7BD-55ECDAEA705B}"/>
              </a:ext>
            </a:extLst>
          </p:cNvPr>
          <p:cNvSpPr/>
          <p:nvPr/>
        </p:nvSpPr>
        <p:spPr>
          <a:xfrm>
            <a:off x="4518324" y="384785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96564540-7E82-7479-AAA2-80899B93DAF4}"/>
              </a:ext>
            </a:extLst>
          </p:cNvPr>
          <p:cNvSpPr/>
          <p:nvPr/>
        </p:nvSpPr>
        <p:spPr>
          <a:xfrm>
            <a:off x="4518324" y="3919859"/>
            <a:ext cx="72000" cy="720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241426B0-2091-0B6C-0A5E-0827FF8FCF5F}"/>
              </a:ext>
            </a:extLst>
          </p:cNvPr>
          <p:cNvSpPr/>
          <p:nvPr/>
        </p:nvSpPr>
        <p:spPr>
          <a:xfrm>
            <a:off x="4518324" y="399185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A2837896-362C-EE3F-4600-5F2D345F7D70}"/>
              </a:ext>
            </a:extLst>
          </p:cNvPr>
          <p:cNvSpPr/>
          <p:nvPr/>
        </p:nvSpPr>
        <p:spPr>
          <a:xfrm>
            <a:off x="4518324" y="4063859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D90F7738-ACFB-FA0C-3022-C19E04BB80D4}"/>
              </a:ext>
            </a:extLst>
          </p:cNvPr>
          <p:cNvSpPr/>
          <p:nvPr/>
        </p:nvSpPr>
        <p:spPr>
          <a:xfrm>
            <a:off x="4518324" y="413585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DDC4E338-00D5-7021-B1B5-66DED3F89F93}"/>
              </a:ext>
            </a:extLst>
          </p:cNvPr>
          <p:cNvSpPr/>
          <p:nvPr/>
        </p:nvSpPr>
        <p:spPr>
          <a:xfrm>
            <a:off x="4518324" y="4207859"/>
            <a:ext cx="72000" cy="7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BF841701-F90A-1F5B-50E3-D70AC570699B}"/>
              </a:ext>
            </a:extLst>
          </p:cNvPr>
          <p:cNvSpPr/>
          <p:nvPr/>
        </p:nvSpPr>
        <p:spPr>
          <a:xfrm>
            <a:off x="4518324" y="4279513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FF0A5A8-DAD7-6B0E-551D-1234C37F0C24}"/>
              </a:ext>
            </a:extLst>
          </p:cNvPr>
          <p:cNvSpPr/>
          <p:nvPr/>
        </p:nvSpPr>
        <p:spPr>
          <a:xfrm>
            <a:off x="4518324" y="435116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5EF00B7-65EB-C334-1B67-88C58F0F7D75}"/>
              </a:ext>
            </a:extLst>
          </p:cNvPr>
          <p:cNvSpPr/>
          <p:nvPr/>
        </p:nvSpPr>
        <p:spPr>
          <a:xfrm>
            <a:off x="4651243" y="3702541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FC26580D-A5C2-303D-4149-169E9203FBD2}"/>
              </a:ext>
            </a:extLst>
          </p:cNvPr>
          <p:cNvSpPr/>
          <p:nvPr/>
        </p:nvSpPr>
        <p:spPr>
          <a:xfrm>
            <a:off x="4651243" y="3774541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704EAC24-3DCF-ECEB-9AB2-F736A92CF138}"/>
              </a:ext>
            </a:extLst>
          </p:cNvPr>
          <p:cNvSpPr/>
          <p:nvPr/>
        </p:nvSpPr>
        <p:spPr>
          <a:xfrm>
            <a:off x="4651243" y="384654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1D84F194-4581-8DDB-661F-24D9004949D0}"/>
              </a:ext>
            </a:extLst>
          </p:cNvPr>
          <p:cNvSpPr/>
          <p:nvPr/>
        </p:nvSpPr>
        <p:spPr>
          <a:xfrm>
            <a:off x="4651243" y="3918541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0B8130F3-49F1-5D33-B447-D73CB31E4154}"/>
              </a:ext>
            </a:extLst>
          </p:cNvPr>
          <p:cNvSpPr/>
          <p:nvPr/>
        </p:nvSpPr>
        <p:spPr>
          <a:xfrm>
            <a:off x="4651243" y="3990541"/>
            <a:ext cx="72000" cy="7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EEBEE2DF-A727-D9B4-685F-B4FA6AEADD7E}"/>
              </a:ext>
            </a:extLst>
          </p:cNvPr>
          <p:cNvSpPr/>
          <p:nvPr/>
        </p:nvSpPr>
        <p:spPr>
          <a:xfrm>
            <a:off x="4651243" y="4062541"/>
            <a:ext cx="72000" cy="7200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EB7B06D5-23C3-EF54-89A8-319F11D8B140}"/>
              </a:ext>
            </a:extLst>
          </p:cNvPr>
          <p:cNvSpPr/>
          <p:nvPr/>
        </p:nvSpPr>
        <p:spPr>
          <a:xfrm>
            <a:off x="4651243" y="4134541"/>
            <a:ext cx="72000" cy="7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BD069FBF-494B-C88E-3E55-B7FAAE11E6B7}"/>
              </a:ext>
            </a:extLst>
          </p:cNvPr>
          <p:cNvSpPr/>
          <p:nvPr/>
        </p:nvSpPr>
        <p:spPr>
          <a:xfrm>
            <a:off x="4651243" y="4206541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9A8F5AB1-E458-2FF6-E7A6-375018B68F6C}"/>
              </a:ext>
            </a:extLst>
          </p:cNvPr>
          <p:cNvSpPr/>
          <p:nvPr/>
        </p:nvSpPr>
        <p:spPr>
          <a:xfrm>
            <a:off x="4651243" y="4278195"/>
            <a:ext cx="72000" cy="72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4CFBED7C-988D-559A-AE79-FB9926B5922D}"/>
              </a:ext>
            </a:extLst>
          </p:cNvPr>
          <p:cNvSpPr/>
          <p:nvPr/>
        </p:nvSpPr>
        <p:spPr>
          <a:xfrm>
            <a:off x="4651243" y="4349849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E4EC6205-2DCF-C900-E4B3-0C34348F0AA7}"/>
              </a:ext>
            </a:extLst>
          </p:cNvPr>
          <p:cNvSpPr txBox="1"/>
          <p:nvPr/>
        </p:nvSpPr>
        <p:spPr>
          <a:xfrm>
            <a:off x="4669623" y="3866605"/>
            <a:ext cx="242104" cy="30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CC905DCC-8A24-8094-7DB6-CCF6C6816717}"/>
              </a:ext>
            </a:extLst>
          </p:cNvPr>
          <p:cNvSpPr/>
          <p:nvPr/>
        </p:nvSpPr>
        <p:spPr>
          <a:xfrm>
            <a:off x="4961077" y="3702541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A2B9724-7320-DF57-EAA2-ADC1BCFD1BD3}"/>
              </a:ext>
            </a:extLst>
          </p:cNvPr>
          <p:cNvSpPr/>
          <p:nvPr/>
        </p:nvSpPr>
        <p:spPr>
          <a:xfrm>
            <a:off x="4961077" y="3774541"/>
            <a:ext cx="72000" cy="7200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9756F67-CAEC-D795-7017-72C8D7AA6232}"/>
              </a:ext>
            </a:extLst>
          </p:cNvPr>
          <p:cNvSpPr/>
          <p:nvPr/>
        </p:nvSpPr>
        <p:spPr>
          <a:xfrm>
            <a:off x="4961077" y="3846541"/>
            <a:ext cx="72000" cy="72000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6B6E55B5-09AF-6D3E-967F-277A58A5948A}"/>
              </a:ext>
            </a:extLst>
          </p:cNvPr>
          <p:cNvSpPr/>
          <p:nvPr/>
        </p:nvSpPr>
        <p:spPr>
          <a:xfrm>
            <a:off x="4961077" y="3918541"/>
            <a:ext cx="72000" cy="72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5985A701-5C41-CE23-A28E-9E119C345A75}"/>
              </a:ext>
            </a:extLst>
          </p:cNvPr>
          <p:cNvSpPr/>
          <p:nvPr/>
        </p:nvSpPr>
        <p:spPr>
          <a:xfrm>
            <a:off x="4961077" y="3990541"/>
            <a:ext cx="72000" cy="72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03FF9C6-8825-4341-BA9F-D861070EA815}"/>
              </a:ext>
            </a:extLst>
          </p:cNvPr>
          <p:cNvSpPr/>
          <p:nvPr/>
        </p:nvSpPr>
        <p:spPr>
          <a:xfrm>
            <a:off x="4961077" y="4062541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7BED32EE-8D61-AEB4-D273-D3F1B0002938}"/>
              </a:ext>
            </a:extLst>
          </p:cNvPr>
          <p:cNvSpPr/>
          <p:nvPr/>
        </p:nvSpPr>
        <p:spPr>
          <a:xfrm>
            <a:off x="4961077" y="4134541"/>
            <a:ext cx="72000" cy="72000"/>
          </a:xfrm>
          <a:prstGeom prst="rect">
            <a:avLst/>
          </a:prstGeom>
          <a:solidFill>
            <a:srgbClr val="98269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CF02DCF3-A15E-2DE7-2D71-AC17D23F2355}"/>
              </a:ext>
            </a:extLst>
          </p:cNvPr>
          <p:cNvSpPr/>
          <p:nvPr/>
        </p:nvSpPr>
        <p:spPr>
          <a:xfrm>
            <a:off x="4961077" y="420654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2AED362E-3BF8-E882-C99C-651C57AD965A}"/>
              </a:ext>
            </a:extLst>
          </p:cNvPr>
          <p:cNvSpPr/>
          <p:nvPr/>
        </p:nvSpPr>
        <p:spPr>
          <a:xfrm>
            <a:off x="4961077" y="4278195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656FEA73-346D-4B8B-29B7-E80A603D8296}"/>
              </a:ext>
            </a:extLst>
          </p:cNvPr>
          <p:cNvSpPr/>
          <p:nvPr/>
        </p:nvSpPr>
        <p:spPr>
          <a:xfrm>
            <a:off x="4961077" y="4349849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6B96A47D-F476-DF90-25B2-62A29C259F53}"/>
              </a:ext>
            </a:extLst>
          </p:cNvPr>
          <p:cNvSpPr txBox="1"/>
          <p:nvPr/>
        </p:nvSpPr>
        <p:spPr>
          <a:xfrm>
            <a:off x="4996295" y="3892972"/>
            <a:ext cx="29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940DD196-FD94-3826-9938-F0F9A93C31F1}"/>
              </a:ext>
            </a:extLst>
          </p:cNvPr>
          <p:cNvSpPr/>
          <p:nvPr/>
        </p:nvSpPr>
        <p:spPr>
          <a:xfrm>
            <a:off x="4208397" y="3666291"/>
            <a:ext cx="411876" cy="792000"/>
          </a:xfrm>
          <a:prstGeom prst="roundRect">
            <a:avLst>
              <a:gd name="adj" fmla="val 920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473A1723-9C89-573F-C0B3-C828D3575977}"/>
              </a:ext>
            </a:extLst>
          </p:cNvPr>
          <p:cNvSpPr/>
          <p:nvPr/>
        </p:nvSpPr>
        <p:spPr>
          <a:xfrm>
            <a:off x="5763992" y="3707303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CC77782E-D25A-CD91-6C8C-6DC0B3C568EA}"/>
              </a:ext>
            </a:extLst>
          </p:cNvPr>
          <p:cNvSpPr/>
          <p:nvPr/>
        </p:nvSpPr>
        <p:spPr>
          <a:xfrm>
            <a:off x="5763992" y="3779303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2CA92D89-96C5-6EFF-5584-B3AB22731F22}"/>
              </a:ext>
            </a:extLst>
          </p:cNvPr>
          <p:cNvSpPr/>
          <p:nvPr/>
        </p:nvSpPr>
        <p:spPr>
          <a:xfrm>
            <a:off x="5763992" y="3851303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6CF094F9-AF00-9B6B-85F6-52DFD898A954}"/>
              </a:ext>
            </a:extLst>
          </p:cNvPr>
          <p:cNvSpPr/>
          <p:nvPr/>
        </p:nvSpPr>
        <p:spPr>
          <a:xfrm>
            <a:off x="5763992" y="3923303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8198E57F-5CF9-1AC2-BAF5-E81AE4DCAED1}"/>
              </a:ext>
            </a:extLst>
          </p:cNvPr>
          <p:cNvSpPr/>
          <p:nvPr/>
        </p:nvSpPr>
        <p:spPr>
          <a:xfrm>
            <a:off x="5763992" y="3995303"/>
            <a:ext cx="7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F6B2B05A-B42B-28D3-4C13-6547C23373BC}"/>
              </a:ext>
            </a:extLst>
          </p:cNvPr>
          <p:cNvSpPr/>
          <p:nvPr/>
        </p:nvSpPr>
        <p:spPr>
          <a:xfrm>
            <a:off x="5763992" y="4067303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D8E5A5F3-9A2E-A66E-8395-B046C23278B4}"/>
              </a:ext>
            </a:extLst>
          </p:cNvPr>
          <p:cNvSpPr/>
          <p:nvPr/>
        </p:nvSpPr>
        <p:spPr>
          <a:xfrm>
            <a:off x="5763992" y="4139303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BDFCD23A-9C15-3A60-62B3-884C4B99E0CC}"/>
              </a:ext>
            </a:extLst>
          </p:cNvPr>
          <p:cNvSpPr/>
          <p:nvPr/>
        </p:nvSpPr>
        <p:spPr>
          <a:xfrm>
            <a:off x="5763992" y="4211303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066F529D-6DFD-02C7-7C38-AFCD461E9595}"/>
              </a:ext>
            </a:extLst>
          </p:cNvPr>
          <p:cNvSpPr/>
          <p:nvPr/>
        </p:nvSpPr>
        <p:spPr>
          <a:xfrm>
            <a:off x="5763992" y="4282957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C104D5B6-12AD-BED8-6324-C5C48070774E}"/>
              </a:ext>
            </a:extLst>
          </p:cNvPr>
          <p:cNvSpPr/>
          <p:nvPr/>
        </p:nvSpPr>
        <p:spPr>
          <a:xfrm>
            <a:off x="5763992" y="4354611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EA0CCFCD-D0D2-656F-0733-626D18C6E434}"/>
              </a:ext>
            </a:extLst>
          </p:cNvPr>
          <p:cNvSpPr txBox="1"/>
          <p:nvPr/>
        </p:nvSpPr>
        <p:spPr>
          <a:xfrm>
            <a:off x="5778780" y="3859042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DCFBCD1D-35D8-5F79-8B4D-224B7282F2E5}"/>
              </a:ext>
            </a:extLst>
          </p:cNvPr>
          <p:cNvSpPr/>
          <p:nvPr/>
        </p:nvSpPr>
        <p:spPr>
          <a:xfrm>
            <a:off x="6088623" y="3702999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38C43D54-9C24-0DC9-2F5D-C895C1AC42EB}"/>
              </a:ext>
            </a:extLst>
          </p:cNvPr>
          <p:cNvSpPr/>
          <p:nvPr/>
        </p:nvSpPr>
        <p:spPr>
          <a:xfrm>
            <a:off x="6088623" y="377499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DE721E93-4514-85D1-F41B-AF208759547D}"/>
              </a:ext>
            </a:extLst>
          </p:cNvPr>
          <p:cNvSpPr/>
          <p:nvPr/>
        </p:nvSpPr>
        <p:spPr>
          <a:xfrm>
            <a:off x="6088623" y="384699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80BA62E5-454C-CD09-7A27-33844F9241FF}"/>
              </a:ext>
            </a:extLst>
          </p:cNvPr>
          <p:cNvSpPr/>
          <p:nvPr/>
        </p:nvSpPr>
        <p:spPr>
          <a:xfrm>
            <a:off x="6088623" y="3918999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352DC837-D32E-3B1F-16F1-49E61132223C}"/>
              </a:ext>
            </a:extLst>
          </p:cNvPr>
          <p:cNvSpPr/>
          <p:nvPr/>
        </p:nvSpPr>
        <p:spPr>
          <a:xfrm>
            <a:off x="6088623" y="3990999"/>
            <a:ext cx="72000" cy="720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A03B6D44-DC1B-0229-2B7F-017E6E38A723}"/>
              </a:ext>
            </a:extLst>
          </p:cNvPr>
          <p:cNvSpPr/>
          <p:nvPr/>
        </p:nvSpPr>
        <p:spPr>
          <a:xfrm>
            <a:off x="6088623" y="406299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78013275-C8DD-0C88-327B-CECF2283AC21}"/>
              </a:ext>
            </a:extLst>
          </p:cNvPr>
          <p:cNvSpPr/>
          <p:nvPr/>
        </p:nvSpPr>
        <p:spPr>
          <a:xfrm>
            <a:off x="6088623" y="4134999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A05C0A90-2AFD-B01C-8382-A22D84873E8A}"/>
              </a:ext>
            </a:extLst>
          </p:cNvPr>
          <p:cNvSpPr/>
          <p:nvPr/>
        </p:nvSpPr>
        <p:spPr>
          <a:xfrm>
            <a:off x="6088623" y="4206999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B72C093F-0474-E97D-39B5-4BCFD27DFB73}"/>
              </a:ext>
            </a:extLst>
          </p:cNvPr>
          <p:cNvSpPr/>
          <p:nvPr/>
        </p:nvSpPr>
        <p:spPr>
          <a:xfrm>
            <a:off x="6088623" y="4278653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A9374340-CEB3-D18D-BC46-754A58782A2D}"/>
              </a:ext>
            </a:extLst>
          </p:cNvPr>
          <p:cNvSpPr/>
          <p:nvPr/>
        </p:nvSpPr>
        <p:spPr>
          <a:xfrm>
            <a:off x="6088623" y="4350307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10D47840-D2C1-D43E-077C-6A9B9D1FADC5}"/>
              </a:ext>
            </a:extLst>
          </p:cNvPr>
          <p:cNvSpPr/>
          <p:nvPr/>
        </p:nvSpPr>
        <p:spPr>
          <a:xfrm>
            <a:off x="6220321" y="3703603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911ED7DF-DFC7-90FA-A761-F6FA6D1AB163}"/>
              </a:ext>
            </a:extLst>
          </p:cNvPr>
          <p:cNvSpPr/>
          <p:nvPr/>
        </p:nvSpPr>
        <p:spPr>
          <a:xfrm>
            <a:off x="6220321" y="3775603"/>
            <a:ext cx="72000" cy="72000"/>
          </a:xfrm>
          <a:prstGeom prst="rect">
            <a:avLst/>
          </a:prstGeom>
          <a:solidFill>
            <a:srgbClr val="7F1AE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52B69993-104B-975B-EE6D-D85C52208617}"/>
              </a:ext>
            </a:extLst>
          </p:cNvPr>
          <p:cNvSpPr/>
          <p:nvPr/>
        </p:nvSpPr>
        <p:spPr>
          <a:xfrm>
            <a:off x="6220321" y="3847603"/>
            <a:ext cx="72000" cy="72000"/>
          </a:xfrm>
          <a:prstGeom prst="rect">
            <a:avLst/>
          </a:prstGeom>
          <a:solidFill>
            <a:srgbClr val="98269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AC2DD329-1DCA-EF56-0740-B1EECBB1CEA3}"/>
              </a:ext>
            </a:extLst>
          </p:cNvPr>
          <p:cNvSpPr/>
          <p:nvPr/>
        </p:nvSpPr>
        <p:spPr>
          <a:xfrm>
            <a:off x="6220321" y="3919603"/>
            <a:ext cx="72000" cy="7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76D0CF3B-9E53-8453-CCAC-BEEA5FDDAE77}"/>
              </a:ext>
            </a:extLst>
          </p:cNvPr>
          <p:cNvSpPr/>
          <p:nvPr/>
        </p:nvSpPr>
        <p:spPr>
          <a:xfrm>
            <a:off x="6220321" y="3991603"/>
            <a:ext cx="72000" cy="7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30FACBBE-7E34-D6F9-5A60-54D259C9487C}"/>
              </a:ext>
            </a:extLst>
          </p:cNvPr>
          <p:cNvSpPr/>
          <p:nvPr/>
        </p:nvSpPr>
        <p:spPr>
          <a:xfrm>
            <a:off x="6220321" y="4063603"/>
            <a:ext cx="72000" cy="7200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DB929774-307D-1A3B-1A30-FF4112D69AA0}"/>
              </a:ext>
            </a:extLst>
          </p:cNvPr>
          <p:cNvSpPr/>
          <p:nvPr/>
        </p:nvSpPr>
        <p:spPr>
          <a:xfrm>
            <a:off x="6220321" y="4135603"/>
            <a:ext cx="72000" cy="72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C8E14455-6E7B-7987-A2D9-A5327D95A18B}"/>
              </a:ext>
            </a:extLst>
          </p:cNvPr>
          <p:cNvSpPr/>
          <p:nvPr/>
        </p:nvSpPr>
        <p:spPr>
          <a:xfrm>
            <a:off x="6220321" y="4207603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A036BC7C-51D8-323F-8369-CC16709AF488}"/>
              </a:ext>
            </a:extLst>
          </p:cNvPr>
          <p:cNvSpPr/>
          <p:nvPr/>
        </p:nvSpPr>
        <p:spPr>
          <a:xfrm>
            <a:off x="6220321" y="4279257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12027F2-8864-4D35-6B90-26C8166EAA57}"/>
              </a:ext>
            </a:extLst>
          </p:cNvPr>
          <p:cNvSpPr/>
          <p:nvPr/>
        </p:nvSpPr>
        <p:spPr>
          <a:xfrm>
            <a:off x="6220321" y="4350911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F3554AC4-A55A-4793-8060-FC90878C9B49}"/>
              </a:ext>
            </a:extLst>
          </p:cNvPr>
          <p:cNvSpPr txBox="1"/>
          <p:nvPr/>
        </p:nvSpPr>
        <p:spPr>
          <a:xfrm>
            <a:off x="6234598" y="3857309"/>
            <a:ext cx="335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213FC61C-E1A5-831F-BAD9-FE761E3A75AA}"/>
              </a:ext>
            </a:extLst>
          </p:cNvPr>
          <p:cNvSpPr/>
          <p:nvPr/>
        </p:nvSpPr>
        <p:spPr>
          <a:xfrm>
            <a:off x="6543231" y="3703949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C405D9F4-03E6-6B88-977B-56F389D087ED}"/>
              </a:ext>
            </a:extLst>
          </p:cNvPr>
          <p:cNvSpPr/>
          <p:nvPr/>
        </p:nvSpPr>
        <p:spPr>
          <a:xfrm>
            <a:off x="6543231" y="3775949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127EAA1E-AE02-0FE2-350B-8F32AD4DC923}"/>
              </a:ext>
            </a:extLst>
          </p:cNvPr>
          <p:cNvSpPr/>
          <p:nvPr/>
        </p:nvSpPr>
        <p:spPr>
          <a:xfrm>
            <a:off x="6543231" y="3847949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60132DEE-0E4F-8593-D592-BCA71C7F2D22}"/>
              </a:ext>
            </a:extLst>
          </p:cNvPr>
          <p:cNvSpPr/>
          <p:nvPr/>
        </p:nvSpPr>
        <p:spPr>
          <a:xfrm>
            <a:off x="6543231" y="3919949"/>
            <a:ext cx="7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7470F7D3-4084-E6F7-F778-6F8A1EA19839}"/>
              </a:ext>
            </a:extLst>
          </p:cNvPr>
          <p:cNvSpPr/>
          <p:nvPr/>
        </p:nvSpPr>
        <p:spPr>
          <a:xfrm>
            <a:off x="6543231" y="3991949"/>
            <a:ext cx="72000" cy="72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12978EF7-9891-914F-EC7B-DE6A6D384A32}"/>
              </a:ext>
            </a:extLst>
          </p:cNvPr>
          <p:cNvSpPr/>
          <p:nvPr/>
        </p:nvSpPr>
        <p:spPr>
          <a:xfrm>
            <a:off x="6543231" y="4063949"/>
            <a:ext cx="72000" cy="72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3DBE26A6-3C80-8C74-6C1F-BCA753A3CD23}"/>
              </a:ext>
            </a:extLst>
          </p:cNvPr>
          <p:cNvSpPr/>
          <p:nvPr/>
        </p:nvSpPr>
        <p:spPr>
          <a:xfrm>
            <a:off x="6543231" y="4135949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45D83F21-9B5C-A652-D2C5-25B79FDCD841}"/>
              </a:ext>
            </a:extLst>
          </p:cNvPr>
          <p:cNvSpPr/>
          <p:nvPr/>
        </p:nvSpPr>
        <p:spPr>
          <a:xfrm>
            <a:off x="6543231" y="4207949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B8446DB0-A4DE-850E-1928-EB354DEAF390}"/>
              </a:ext>
            </a:extLst>
          </p:cNvPr>
          <p:cNvSpPr/>
          <p:nvPr/>
        </p:nvSpPr>
        <p:spPr>
          <a:xfrm>
            <a:off x="6543231" y="4279603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1443874C-153A-5448-4330-A8613C66DCD6}"/>
              </a:ext>
            </a:extLst>
          </p:cNvPr>
          <p:cNvSpPr/>
          <p:nvPr/>
        </p:nvSpPr>
        <p:spPr>
          <a:xfrm>
            <a:off x="6543231" y="4351257"/>
            <a:ext cx="72000" cy="72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矩形: 圆角 286">
            <a:extLst>
              <a:ext uri="{FF2B5EF4-FFF2-40B4-BE49-F238E27FC236}">
                <a16:creationId xmlns:a16="http://schemas.microsoft.com/office/drawing/2014/main" id="{7D4AF71A-3111-3D1C-2E52-8C89E8675009}"/>
              </a:ext>
            </a:extLst>
          </p:cNvPr>
          <p:cNvSpPr/>
          <p:nvPr/>
        </p:nvSpPr>
        <p:spPr>
          <a:xfrm>
            <a:off x="5740931" y="3669410"/>
            <a:ext cx="454608" cy="792000"/>
          </a:xfrm>
          <a:prstGeom prst="roundRect">
            <a:avLst>
              <a:gd name="adj" fmla="val 920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88" name="流程图: 或者 287">
            <a:extLst>
              <a:ext uri="{FF2B5EF4-FFF2-40B4-BE49-F238E27FC236}">
                <a16:creationId xmlns:a16="http://schemas.microsoft.com/office/drawing/2014/main" id="{AA555824-36CE-078A-98E5-6EACDDBBE8D9}"/>
              </a:ext>
            </a:extLst>
          </p:cNvPr>
          <p:cNvSpPr/>
          <p:nvPr/>
        </p:nvSpPr>
        <p:spPr>
          <a:xfrm>
            <a:off x="4334217" y="3465841"/>
            <a:ext cx="160159" cy="144799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9" name="直接连接符 288">
            <a:extLst>
              <a:ext uri="{FF2B5EF4-FFF2-40B4-BE49-F238E27FC236}">
                <a16:creationId xmlns:a16="http://schemas.microsoft.com/office/drawing/2014/main" id="{D7F170C6-B1BE-308A-0E45-97BA7FA28855}"/>
              </a:ext>
            </a:extLst>
          </p:cNvPr>
          <p:cNvCxnSpPr>
            <a:cxnSpLocks/>
            <a:stCxn id="227" idx="0"/>
            <a:endCxn id="288" idx="4"/>
          </p:cNvCxnSpPr>
          <p:nvPr/>
        </p:nvCxnSpPr>
        <p:spPr>
          <a:xfrm flipH="1" flipV="1">
            <a:off x="4414297" y="3610640"/>
            <a:ext cx="38" cy="556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0" name="连接符: 肘形 289">
            <a:extLst>
              <a:ext uri="{FF2B5EF4-FFF2-40B4-BE49-F238E27FC236}">
                <a16:creationId xmlns:a16="http://schemas.microsoft.com/office/drawing/2014/main" id="{8FAB1CB2-FA48-D71D-B062-BFB964FA94B0}"/>
              </a:ext>
            </a:extLst>
          </p:cNvPr>
          <p:cNvCxnSpPr>
            <a:cxnSpLocks/>
            <a:stCxn id="287" idx="0"/>
            <a:endCxn id="288" idx="6"/>
          </p:cNvCxnSpPr>
          <p:nvPr/>
        </p:nvCxnSpPr>
        <p:spPr>
          <a:xfrm rot="16200000" flipV="1">
            <a:off x="5165722" y="2866896"/>
            <a:ext cx="131169" cy="147385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9" name="文本框 298">
            <a:extLst>
              <a:ext uri="{FF2B5EF4-FFF2-40B4-BE49-F238E27FC236}">
                <a16:creationId xmlns:a16="http://schemas.microsoft.com/office/drawing/2014/main" id="{011288B8-15FD-26CE-4FD9-94DBE7F1F304}"/>
              </a:ext>
            </a:extLst>
          </p:cNvPr>
          <p:cNvSpPr txBox="1"/>
          <p:nvPr/>
        </p:nvSpPr>
        <p:spPr>
          <a:xfrm>
            <a:off x="4113931" y="4409608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660BACC7-7E15-8356-AFB8-34BADB62B8E0}"/>
              </a:ext>
            </a:extLst>
          </p:cNvPr>
          <p:cNvSpPr txBox="1"/>
          <p:nvPr/>
        </p:nvSpPr>
        <p:spPr>
          <a:xfrm>
            <a:off x="4880338" y="4404411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6B2AC950-1D7A-E21B-E992-8D44B557143E}"/>
              </a:ext>
            </a:extLst>
          </p:cNvPr>
          <p:cNvSpPr txBox="1"/>
          <p:nvPr/>
        </p:nvSpPr>
        <p:spPr>
          <a:xfrm>
            <a:off x="4294987" y="4375919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BF9A0ABC-C2FA-5503-022B-20397A4C6419}"/>
              </a:ext>
            </a:extLst>
          </p:cNvPr>
          <p:cNvSpPr txBox="1"/>
          <p:nvPr/>
        </p:nvSpPr>
        <p:spPr>
          <a:xfrm>
            <a:off x="4717622" y="4369629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E2F7BBE4-9932-585C-4D41-D792FBC61AAB}"/>
              </a:ext>
            </a:extLst>
          </p:cNvPr>
          <p:cNvSpPr txBox="1"/>
          <p:nvPr/>
        </p:nvSpPr>
        <p:spPr>
          <a:xfrm>
            <a:off x="4435153" y="4402866"/>
            <a:ext cx="257687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76EFC211-09FC-3A7E-FB4F-2FB894EE3E3A}"/>
              </a:ext>
            </a:extLst>
          </p:cNvPr>
          <p:cNvSpPr txBox="1"/>
          <p:nvPr/>
        </p:nvSpPr>
        <p:spPr>
          <a:xfrm>
            <a:off x="4518228" y="4402866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C169AA6C-E526-62E1-51C0-3BC5BB557F6F}"/>
              </a:ext>
            </a:extLst>
          </p:cNvPr>
          <p:cNvSpPr txBox="1"/>
          <p:nvPr/>
        </p:nvSpPr>
        <p:spPr>
          <a:xfrm>
            <a:off x="5651420" y="4420973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9B6087F6-DDE6-DCF6-A510-E75B7788E16A}"/>
              </a:ext>
            </a:extLst>
          </p:cNvPr>
          <p:cNvSpPr txBox="1"/>
          <p:nvPr/>
        </p:nvSpPr>
        <p:spPr>
          <a:xfrm>
            <a:off x="6463575" y="4403991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1F29F378-7416-EA8E-A3D5-E4B9A124CAA1}"/>
              </a:ext>
            </a:extLst>
          </p:cNvPr>
          <p:cNvSpPr txBox="1"/>
          <p:nvPr/>
        </p:nvSpPr>
        <p:spPr>
          <a:xfrm>
            <a:off x="5860732" y="4386654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CFE1ADFF-BA6C-8C16-753C-8CA46916A733}"/>
              </a:ext>
            </a:extLst>
          </p:cNvPr>
          <p:cNvSpPr txBox="1"/>
          <p:nvPr/>
        </p:nvSpPr>
        <p:spPr>
          <a:xfrm>
            <a:off x="6294893" y="4372910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2AB4643E-10D4-656F-C97A-B76BBD906B6E}"/>
              </a:ext>
            </a:extLst>
          </p:cNvPr>
          <p:cNvSpPr txBox="1"/>
          <p:nvPr/>
        </p:nvSpPr>
        <p:spPr>
          <a:xfrm>
            <a:off x="6024836" y="4414748"/>
            <a:ext cx="257687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36379EB6-5089-DBF5-E7B5-7E18FBD8ACA4}"/>
              </a:ext>
            </a:extLst>
          </p:cNvPr>
          <p:cNvSpPr txBox="1"/>
          <p:nvPr/>
        </p:nvSpPr>
        <p:spPr>
          <a:xfrm>
            <a:off x="6113363" y="4413804"/>
            <a:ext cx="369888" cy="2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9736AF02-2EF2-65D5-7E7F-A4BC7ECDAE2A}"/>
              </a:ext>
            </a:extLst>
          </p:cNvPr>
          <p:cNvSpPr txBox="1"/>
          <p:nvPr/>
        </p:nvSpPr>
        <p:spPr>
          <a:xfrm>
            <a:off x="3993861" y="3634081"/>
            <a:ext cx="3346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84B5C3E7-2252-07B7-5C93-18BDA9621D6D}"/>
              </a:ext>
            </a:extLst>
          </p:cNvPr>
          <p:cNvSpPr txBox="1"/>
          <p:nvPr/>
        </p:nvSpPr>
        <p:spPr>
          <a:xfrm>
            <a:off x="5536692" y="3651594"/>
            <a:ext cx="3346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7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60484A16-8561-427A-81EA-B058C816BF49}"/>
              </a:ext>
            </a:extLst>
          </p:cNvPr>
          <p:cNvSpPr/>
          <p:nvPr/>
        </p:nvSpPr>
        <p:spPr>
          <a:xfrm>
            <a:off x="3026449" y="2497133"/>
            <a:ext cx="72000" cy="720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FF9C264A-28CB-CF0A-B248-B7D56144B735}"/>
              </a:ext>
            </a:extLst>
          </p:cNvPr>
          <p:cNvSpPr txBox="1"/>
          <p:nvPr/>
        </p:nvSpPr>
        <p:spPr>
          <a:xfrm>
            <a:off x="3026449" y="2672467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C192859B-6F25-2FD0-A00D-EE70C9C4AEAD}"/>
              </a:ext>
            </a:extLst>
          </p:cNvPr>
          <p:cNvSpPr/>
          <p:nvPr/>
        </p:nvSpPr>
        <p:spPr>
          <a:xfrm>
            <a:off x="3307088" y="2497133"/>
            <a:ext cx="72000" cy="720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FC0EBB0C-487E-F442-3FDD-A44716318F0C}"/>
              </a:ext>
            </a:extLst>
          </p:cNvPr>
          <p:cNvSpPr txBox="1"/>
          <p:nvPr/>
        </p:nvSpPr>
        <p:spPr>
          <a:xfrm>
            <a:off x="2884993" y="3185187"/>
            <a:ext cx="405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6D3996D5-06E4-32F7-34CC-B917CC068EAF}"/>
              </a:ext>
            </a:extLst>
          </p:cNvPr>
          <p:cNvSpPr txBox="1"/>
          <p:nvPr/>
        </p:nvSpPr>
        <p:spPr>
          <a:xfrm>
            <a:off x="3102299" y="3149166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E2CA4462-D2E1-942A-9A95-1AF541064CEA}"/>
              </a:ext>
            </a:extLst>
          </p:cNvPr>
          <p:cNvSpPr txBox="1"/>
          <p:nvPr/>
        </p:nvSpPr>
        <p:spPr>
          <a:xfrm>
            <a:off x="2778412" y="2435578"/>
            <a:ext cx="3346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7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78CC90F1-E284-99F2-1AF7-F3C7B34FD368}"/>
              </a:ext>
            </a:extLst>
          </p:cNvPr>
          <p:cNvSpPr txBox="1"/>
          <p:nvPr/>
        </p:nvSpPr>
        <p:spPr>
          <a:xfrm>
            <a:off x="3220805" y="3185637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24AE42E0-D6F7-5A3B-3863-3E664BDF37D4}"/>
              </a:ext>
            </a:extLst>
          </p:cNvPr>
          <p:cNvSpPr txBox="1"/>
          <p:nvPr/>
        </p:nvSpPr>
        <p:spPr>
          <a:xfrm>
            <a:off x="3347847" y="2707996"/>
            <a:ext cx="29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62E2B14B-0673-DB55-BE0C-22757910F032}"/>
              </a:ext>
            </a:extLst>
          </p:cNvPr>
          <p:cNvSpPr/>
          <p:nvPr/>
        </p:nvSpPr>
        <p:spPr>
          <a:xfrm>
            <a:off x="4673431" y="2498126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矩形 321">
            <a:extLst>
              <a:ext uri="{FF2B5EF4-FFF2-40B4-BE49-F238E27FC236}">
                <a16:creationId xmlns:a16="http://schemas.microsoft.com/office/drawing/2014/main" id="{CB9E2F4F-7362-D3F2-CB57-47E60438470A}"/>
              </a:ext>
            </a:extLst>
          </p:cNvPr>
          <p:cNvSpPr/>
          <p:nvPr/>
        </p:nvSpPr>
        <p:spPr>
          <a:xfrm>
            <a:off x="4673431" y="2570126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矩形 322">
            <a:extLst>
              <a:ext uri="{FF2B5EF4-FFF2-40B4-BE49-F238E27FC236}">
                <a16:creationId xmlns:a16="http://schemas.microsoft.com/office/drawing/2014/main" id="{733790D8-95C6-5906-B86F-F6EF67F96A74}"/>
              </a:ext>
            </a:extLst>
          </p:cNvPr>
          <p:cNvSpPr/>
          <p:nvPr/>
        </p:nvSpPr>
        <p:spPr>
          <a:xfrm>
            <a:off x="4673431" y="2642126"/>
            <a:ext cx="72000" cy="72000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A8C56914-E7C2-918D-5D7E-375183139794}"/>
              </a:ext>
            </a:extLst>
          </p:cNvPr>
          <p:cNvSpPr/>
          <p:nvPr/>
        </p:nvSpPr>
        <p:spPr>
          <a:xfrm>
            <a:off x="4673431" y="2714126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0838D2DA-230C-0C6D-CFFB-0471DBFF080E}"/>
              </a:ext>
            </a:extLst>
          </p:cNvPr>
          <p:cNvSpPr/>
          <p:nvPr/>
        </p:nvSpPr>
        <p:spPr>
          <a:xfrm>
            <a:off x="4673431" y="2786126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374E7873-3E3A-F059-29F5-4A8A8449738E}"/>
              </a:ext>
            </a:extLst>
          </p:cNvPr>
          <p:cNvSpPr/>
          <p:nvPr/>
        </p:nvSpPr>
        <p:spPr>
          <a:xfrm>
            <a:off x="4673431" y="2858126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9E838661-0069-4695-7408-3626B1F4681A}"/>
              </a:ext>
            </a:extLst>
          </p:cNvPr>
          <p:cNvSpPr/>
          <p:nvPr/>
        </p:nvSpPr>
        <p:spPr>
          <a:xfrm>
            <a:off x="4673431" y="2930126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49A6A358-ADF1-8F8C-58CE-5B67A1BBE877}"/>
              </a:ext>
            </a:extLst>
          </p:cNvPr>
          <p:cNvSpPr/>
          <p:nvPr/>
        </p:nvSpPr>
        <p:spPr>
          <a:xfrm>
            <a:off x="4673431" y="3002126"/>
            <a:ext cx="72000" cy="72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9340B843-35DF-2DD6-407D-44F1F3D90EAF}"/>
              </a:ext>
            </a:extLst>
          </p:cNvPr>
          <p:cNvSpPr/>
          <p:nvPr/>
        </p:nvSpPr>
        <p:spPr>
          <a:xfrm>
            <a:off x="4673431" y="3073780"/>
            <a:ext cx="72000" cy="7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25DAB6FE-1C4C-822A-8E5E-80EBE8F996E7}"/>
              </a:ext>
            </a:extLst>
          </p:cNvPr>
          <p:cNvSpPr/>
          <p:nvPr/>
        </p:nvSpPr>
        <p:spPr>
          <a:xfrm>
            <a:off x="4673431" y="3145434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C8BED9A8-BF03-92AE-6F98-CAB32E74500B}"/>
              </a:ext>
            </a:extLst>
          </p:cNvPr>
          <p:cNvSpPr txBox="1"/>
          <p:nvPr/>
        </p:nvSpPr>
        <p:spPr>
          <a:xfrm>
            <a:off x="4667803" y="2663140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 331">
            <a:extLst>
              <a:ext uri="{FF2B5EF4-FFF2-40B4-BE49-F238E27FC236}">
                <a16:creationId xmlns:a16="http://schemas.microsoft.com/office/drawing/2014/main" id="{7FB81EF2-D323-161F-7FBE-3F41889C1954}"/>
              </a:ext>
            </a:extLst>
          </p:cNvPr>
          <p:cNvSpPr/>
          <p:nvPr/>
        </p:nvSpPr>
        <p:spPr>
          <a:xfrm>
            <a:off x="4960297" y="249780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矩形 332">
            <a:extLst>
              <a:ext uri="{FF2B5EF4-FFF2-40B4-BE49-F238E27FC236}">
                <a16:creationId xmlns:a16="http://schemas.microsoft.com/office/drawing/2014/main" id="{BC30628C-433B-7AA4-B856-343BB116701E}"/>
              </a:ext>
            </a:extLst>
          </p:cNvPr>
          <p:cNvSpPr/>
          <p:nvPr/>
        </p:nvSpPr>
        <p:spPr>
          <a:xfrm>
            <a:off x="4960297" y="2569801"/>
            <a:ext cx="72000" cy="72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矩形 333">
            <a:extLst>
              <a:ext uri="{FF2B5EF4-FFF2-40B4-BE49-F238E27FC236}">
                <a16:creationId xmlns:a16="http://schemas.microsoft.com/office/drawing/2014/main" id="{09BE2FE5-0B5C-E90B-73AF-3044F0716977}"/>
              </a:ext>
            </a:extLst>
          </p:cNvPr>
          <p:cNvSpPr/>
          <p:nvPr/>
        </p:nvSpPr>
        <p:spPr>
          <a:xfrm>
            <a:off x="4960297" y="2641801"/>
            <a:ext cx="72000" cy="720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6D142722-80F9-7B42-3401-3C4811122C90}"/>
              </a:ext>
            </a:extLst>
          </p:cNvPr>
          <p:cNvSpPr/>
          <p:nvPr/>
        </p:nvSpPr>
        <p:spPr>
          <a:xfrm>
            <a:off x="4960297" y="2713801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C7DE15CA-6767-D9BE-7C58-3706D2A83F54}"/>
              </a:ext>
            </a:extLst>
          </p:cNvPr>
          <p:cNvSpPr/>
          <p:nvPr/>
        </p:nvSpPr>
        <p:spPr>
          <a:xfrm>
            <a:off x="4960297" y="2785801"/>
            <a:ext cx="72000" cy="7200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23A4734D-9F51-924E-7527-12A520EC798D}"/>
              </a:ext>
            </a:extLst>
          </p:cNvPr>
          <p:cNvSpPr/>
          <p:nvPr/>
        </p:nvSpPr>
        <p:spPr>
          <a:xfrm>
            <a:off x="4960297" y="2857801"/>
            <a:ext cx="72000" cy="7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75A91EEE-A2F0-0C21-994F-60E3425066D2}"/>
              </a:ext>
            </a:extLst>
          </p:cNvPr>
          <p:cNvSpPr/>
          <p:nvPr/>
        </p:nvSpPr>
        <p:spPr>
          <a:xfrm>
            <a:off x="4960297" y="2929801"/>
            <a:ext cx="72000" cy="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A6352508-8340-021B-1F4D-2C5283BD8594}"/>
              </a:ext>
            </a:extLst>
          </p:cNvPr>
          <p:cNvSpPr/>
          <p:nvPr/>
        </p:nvSpPr>
        <p:spPr>
          <a:xfrm>
            <a:off x="4960297" y="3001801"/>
            <a:ext cx="72000" cy="72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E0EFAD8E-8E63-89D1-36A1-D43267CC1EC6}"/>
              </a:ext>
            </a:extLst>
          </p:cNvPr>
          <p:cNvSpPr/>
          <p:nvPr/>
        </p:nvSpPr>
        <p:spPr>
          <a:xfrm>
            <a:off x="4960297" y="3073455"/>
            <a:ext cx="72000" cy="7200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DD611A66-C849-C99E-B05E-AFE4547E80C5}"/>
              </a:ext>
            </a:extLst>
          </p:cNvPr>
          <p:cNvSpPr/>
          <p:nvPr/>
        </p:nvSpPr>
        <p:spPr>
          <a:xfrm>
            <a:off x="4960297" y="3145109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C918174C-029A-4685-4969-FF981F24DAF6}"/>
              </a:ext>
            </a:extLst>
          </p:cNvPr>
          <p:cNvSpPr/>
          <p:nvPr/>
        </p:nvSpPr>
        <p:spPr>
          <a:xfrm>
            <a:off x="4650370" y="2460233"/>
            <a:ext cx="411876" cy="792000"/>
          </a:xfrm>
          <a:prstGeom prst="roundRect">
            <a:avLst>
              <a:gd name="adj" fmla="val 9206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6ABA4241-0226-EAA9-B0C4-368C5DB1421E}"/>
              </a:ext>
            </a:extLst>
          </p:cNvPr>
          <p:cNvSpPr txBox="1"/>
          <p:nvPr/>
        </p:nvSpPr>
        <p:spPr>
          <a:xfrm>
            <a:off x="4437208" y="2431401"/>
            <a:ext cx="3346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7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文本框 346">
            <a:extLst>
              <a:ext uri="{FF2B5EF4-FFF2-40B4-BE49-F238E27FC236}">
                <a16:creationId xmlns:a16="http://schemas.microsoft.com/office/drawing/2014/main" id="{99CA5E6E-AF4D-9E05-854E-7779CDA9924D}"/>
              </a:ext>
            </a:extLst>
          </p:cNvPr>
          <p:cNvSpPr txBox="1"/>
          <p:nvPr/>
        </p:nvSpPr>
        <p:spPr>
          <a:xfrm>
            <a:off x="4999702" y="2704916"/>
            <a:ext cx="294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299D9E35-18BA-B566-D58B-568A06D39C04}"/>
              </a:ext>
            </a:extLst>
          </p:cNvPr>
          <p:cNvSpPr/>
          <p:nvPr/>
        </p:nvSpPr>
        <p:spPr>
          <a:xfrm>
            <a:off x="6218600" y="2495516"/>
            <a:ext cx="72000" cy="72000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593216E3-A6A3-4335-5192-A7BA40EF5DA4}"/>
              </a:ext>
            </a:extLst>
          </p:cNvPr>
          <p:cNvSpPr/>
          <p:nvPr/>
        </p:nvSpPr>
        <p:spPr>
          <a:xfrm>
            <a:off x="6218600" y="2567516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CC426363-CAE8-C349-E1FE-992DB1BB8B07}"/>
              </a:ext>
            </a:extLst>
          </p:cNvPr>
          <p:cNvSpPr/>
          <p:nvPr/>
        </p:nvSpPr>
        <p:spPr>
          <a:xfrm>
            <a:off x="6218600" y="2639516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C3AC366C-4066-55CD-7261-B12301FE95C1}"/>
              </a:ext>
            </a:extLst>
          </p:cNvPr>
          <p:cNvSpPr/>
          <p:nvPr/>
        </p:nvSpPr>
        <p:spPr>
          <a:xfrm>
            <a:off x="6218600" y="2711516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5C4095FA-835A-E704-4C4D-D0B1A2BC48BB}"/>
              </a:ext>
            </a:extLst>
          </p:cNvPr>
          <p:cNvSpPr/>
          <p:nvPr/>
        </p:nvSpPr>
        <p:spPr>
          <a:xfrm>
            <a:off x="6218600" y="2783516"/>
            <a:ext cx="72000" cy="7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96777792-B117-BD77-7245-1D11797A13F6}"/>
              </a:ext>
            </a:extLst>
          </p:cNvPr>
          <p:cNvSpPr/>
          <p:nvPr/>
        </p:nvSpPr>
        <p:spPr>
          <a:xfrm>
            <a:off x="6218600" y="2855516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C8383227-541C-95D4-5A84-50637A189DB4}"/>
              </a:ext>
            </a:extLst>
          </p:cNvPr>
          <p:cNvSpPr/>
          <p:nvPr/>
        </p:nvSpPr>
        <p:spPr>
          <a:xfrm>
            <a:off x="6218600" y="2927516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4BD829A-ADD5-4EDE-E06F-844A797B015A}"/>
              </a:ext>
            </a:extLst>
          </p:cNvPr>
          <p:cNvSpPr/>
          <p:nvPr/>
        </p:nvSpPr>
        <p:spPr>
          <a:xfrm>
            <a:off x="6218600" y="2999516"/>
            <a:ext cx="72000" cy="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12641129-B943-626E-962B-520385E5A627}"/>
              </a:ext>
            </a:extLst>
          </p:cNvPr>
          <p:cNvSpPr/>
          <p:nvPr/>
        </p:nvSpPr>
        <p:spPr>
          <a:xfrm>
            <a:off x="6218600" y="3071170"/>
            <a:ext cx="72000" cy="7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12EAB9C0-47C0-1BAF-3816-27A794278026}"/>
              </a:ext>
            </a:extLst>
          </p:cNvPr>
          <p:cNvSpPr/>
          <p:nvPr/>
        </p:nvSpPr>
        <p:spPr>
          <a:xfrm>
            <a:off x="6218600" y="3142824"/>
            <a:ext cx="72000" cy="72000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1" name="文本框 380">
            <a:extLst>
              <a:ext uri="{FF2B5EF4-FFF2-40B4-BE49-F238E27FC236}">
                <a16:creationId xmlns:a16="http://schemas.microsoft.com/office/drawing/2014/main" id="{26EC0D97-46EC-FD38-2DF6-851C4DC6735F}"/>
              </a:ext>
            </a:extLst>
          </p:cNvPr>
          <p:cNvSpPr txBox="1"/>
          <p:nvPr/>
        </p:nvSpPr>
        <p:spPr>
          <a:xfrm>
            <a:off x="6233388" y="2647255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D05EBD90-4173-AD14-2EF4-1997FF64ED2C}"/>
              </a:ext>
            </a:extLst>
          </p:cNvPr>
          <p:cNvSpPr/>
          <p:nvPr/>
        </p:nvSpPr>
        <p:spPr>
          <a:xfrm>
            <a:off x="6543231" y="2491212"/>
            <a:ext cx="72000" cy="7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456CBB3B-E7E2-79C7-1D41-73B78BD9EAC6}"/>
              </a:ext>
            </a:extLst>
          </p:cNvPr>
          <p:cNvSpPr/>
          <p:nvPr/>
        </p:nvSpPr>
        <p:spPr>
          <a:xfrm>
            <a:off x="6543231" y="2563212"/>
            <a:ext cx="72000" cy="7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850F8800-766D-7D2D-52CF-16F2ADA62F21}"/>
              </a:ext>
            </a:extLst>
          </p:cNvPr>
          <p:cNvSpPr/>
          <p:nvPr/>
        </p:nvSpPr>
        <p:spPr>
          <a:xfrm>
            <a:off x="6543231" y="2635212"/>
            <a:ext cx="72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5" name="矩形 384">
            <a:extLst>
              <a:ext uri="{FF2B5EF4-FFF2-40B4-BE49-F238E27FC236}">
                <a16:creationId xmlns:a16="http://schemas.microsoft.com/office/drawing/2014/main" id="{E35E6F7A-459C-CEAF-5833-8AB35739667A}"/>
              </a:ext>
            </a:extLst>
          </p:cNvPr>
          <p:cNvSpPr/>
          <p:nvPr/>
        </p:nvSpPr>
        <p:spPr>
          <a:xfrm>
            <a:off x="6543231" y="2707212"/>
            <a:ext cx="72000" cy="72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3B8CA715-EB6B-CB3D-E2F0-4EC0A060F355}"/>
              </a:ext>
            </a:extLst>
          </p:cNvPr>
          <p:cNvSpPr/>
          <p:nvPr/>
        </p:nvSpPr>
        <p:spPr>
          <a:xfrm>
            <a:off x="6543231" y="2779212"/>
            <a:ext cx="72000" cy="72000"/>
          </a:xfrm>
          <a:prstGeom prst="rect">
            <a:avLst/>
          </a:prstGeom>
          <a:solidFill>
            <a:srgbClr val="98269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5DF24344-79ED-C7D1-94B9-0A168F7EAC5F}"/>
              </a:ext>
            </a:extLst>
          </p:cNvPr>
          <p:cNvSpPr/>
          <p:nvPr/>
        </p:nvSpPr>
        <p:spPr>
          <a:xfrm>
            <a:off x="6543231" y="2851212"/>
            <a:ext cx="72000" cy="7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6EE9FC0E-442E-DC5E-C393-E244DE93467F}"/>
              </a:ext>
            </a:extLst>
          </p:cNvPr>
          <p:cNvSpPr/>
          <p:nvPr/>
        </p:nvSpPr>
        <p:spPr>
          <a:xfrm>
            <a:off x="6543231" y="2923212"/>
            <a:ext cx="72000" cy="72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5ECE1311-A8DB-ADB1-FEA2-E07E560A5539}"/>
              </a:ext>
            </a:extLst>
          </p:cNvPr>
          <p:cNvSpPr/>
          <p:nvPr/>
        </p:nvSpPr>
        <p:spPr>
          <a:xfrm>
            <a:off x="6543231" y="2995212"/>
            <a:ext cx="72000" cy="72000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6AAD6C69-DF30-B48A-5AEA-2C34A43485CE}"/>
              </a:ext>
            </a:extLst>
          </p:cNvPr>
          <p:cNvSpPr/>
          <p:nvPr/>
        </p:nvSpPr>
        <p:spPr>
          <a:xfrm>
            <a:off x="6543231" y="3066866"/>
            <a:ext cx="72000" cy="72000"/>
          </a:xfrm>
          <a:prstGeom prst="rect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31F2CDEC-B3BC-7908-92F3-07F720B2944F}"/>
              </a:ext>
            </a:extLst>
          </p:cNvPr>
          <p:cNvSpPr/>
          <p:nvPr/>
        </p:nvSpPr>
        <p:spPr>
          <a:xfrm>
            <a:off x="6543231" y="3138520"/>
            <a:ext cx="72000" cy="7200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2" name="矩形: 圆角 391">
            <a:extLst>
              <a:ext uri="{FF2B5EF4-FFF2-40B4-BE49-F238E27FC236}">
                <a16:creationId xmlns:a16="http://schemas.microsoft.com/office/drawing/2014/main" id="{0483D086-65BC-161F-6331-55BD7F6CBA12}"/>
              </a:ext>
            </a:extLst>
          </p:cNvPr>
          <p:cNvSpPr/>
          <p:nvPr/>
        </p:nvSpPr>
        <p:spPr>
          <a:xfrm>
            <a:off x="6195539" y="2457623"/>
            <a:ext cx="454608" cy="792000"/>
          </a:xfrm>
          <a:prstGeom prst="roundRect">
            <a:avLst>
              <a:gd name="adj" fmla="val 9206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93" name="文本框 392">
            <a:extLst>
              <a:ext uri="{FF2B5EF4-FFF2-40B4-BE49-F238E27FC236}">
                <a16:creationId xmlns:a16="http://schemas.microsoft.com/office/drawing/2014/main" id="{2CDAD63D-A04E-70CD-2D6A-5BECB7DEBEB7}"/>
              </a:ext>
            </a:extLst>
          </p:cNvPr>
          <p:cNvSpPr txBox="1"/>
          <p:nvPr/>
        </p:nvSpPr>
        <p:spPr>
          <a:xfrm>
            <a:off x="5991300" y="2439807"/>
            <a:ext cx="3346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7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流程图: 或者 393">
            <a:extLst>
              <a:ext uri="{FF2B5EF4-FFF2-40B4-BE49-F238E27FC236}">
                <a16:creationId xmlns:a16="http://schemas.microsoft.com/office/drawing/2014/main" id="{FFBD8A2D-B15E-7729-CC8E-316B11CCF280}"/>
              </a:ext>
            </a:extLst>
          </p:cNvPr>
          <p:cNvSpPr/>
          <p:nvPr/>
        </p:nvSpPr>
        <p:spPr>
          <a:xfrm>
            <a:off x="6342763" y="2251575"/>
            <a:ext cx="160159" cy="144799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6" name="直接连接符 395">
            <a:extLst>
              <a:ext uri="{FF2B5EF4-FFF2-40B4-BE49-F238E27FC236}">
                <a16:creationId xmlns:a16="http://schemas.microsoft.com/office/drawing/2014/main" id="{66237652-59CF-B176-A036-4BAD7DBE764D}"/>
              </a:ext>
            </a:extLst>
          </p:cNvPr>
          <p:cNvCxnSpPr>
            <a:stCxn id="392" idx="0"/>
            <a:endCxn id="394" idx="4"/>
          </p:cNvCxnSpPr>
          <p:nvPr/>
        </p:nvCxnSpPr>
        <p:spPr>
          <a:xfrm flipV="1">
            <a:off x="6422843" y="2396374"/>
            <a:ext cx="0" cy="612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连接符: 肘形 398">
            <a:extLst>
              <a:ext uri="{FF2B5EF4-FFF2-40B4-BE49-F238E27FC236}">
                <a16:creationId xmlns:a16="http://schemas.microsoft.com/office/drawing/2014/main" id="{D0ABDCAF-9ACF-A6F1-395B-06A537A94B1A}"/>
              </a:ext>
            </a:extLst>
          </p:cNvPr>
          <p:cNvCxnSpPr>
            <a:stCxn id="342" idx="0"/>
            <a:endCxn id="394" idx="2"/>
          </p:cNvCxnSpPr>
          <p:nvPr/>
        </p:nvCxnSpPr>
        <p:spPr>
          <a:xfrm rot="5400000" flipH="1" flipV="1">
            <a:off x="5531406" y="1648877"/>
            <a:ext cx="136258" cy="1486455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0" name="文本框 399">
            <a:extLst>
              <a:ext uri="{FF2B5EF4-FFF2-40B4-BE49-F238E27FC236}">
                <a16:creationId xmlns:a16="http://schemas.microsoft.com/office/drawing/2014/main" id="{841845D9-4C55-44BE-A984-BA2F2A136F02}"/>
              </a:ext>
            </a:extLst>
          </p:cNvPr>
          <p:cNvSpPr txBox="1"/>
          <p:nvPr/>
        </p:nvSpPr>
        <p:spPr>
          <a:xfrm>
            <a:off x="4544524" y="3188695"/>
            <a:ext cx="405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" name="文本框 400">
            <a:extLst>
              <a:ext uri="{FF2B5EF4-FFF2-40B4-BE49-F238E27FC236}">
                <a16:creationId xmlns:a16="http://schemas.microsoft.com/office/drawing/2014/main" id="{EE01E091-603F-2C8B-2CB9-DB89614D34B7}"/>
              </a:ext>
            </a:extLst>
          </p:cNvPr>
          <p:cNvSpPr txBox="1"/>
          <p:nvPr/>
        </p:nvSpPr>
        <p:spPr>
          <a:xfrm>
            <a:off x="4761830" y="3152674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2" name="文本框 401">
            <a:extLst>
              <a:ext uri="{FF2B5EF4-FFF2-40B4-BE49-F238E27FC236}">
                <a16:creationId xmlns:a16="http://schemas.microsoft.com/office/drawing/2014/main" id="{CCC1F621-3D11-6291-BC91-B997D25481BF}"/>
              </a:ext>
            </a:extLst>
          </p:cNvPr>
          <p:cNvSpPr txBox="1"/>
          <p:nvPr/>
        </p:nvSpPr>
        <p:spPr>
          <a:xfrm>
            <a:off x="4880336" y="3189145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1CB0783A-B013-3B4C-742C-32B783910C72}"/>
              </a:ext>
            </a:extLst>
          </p:cNvPr>
          <p:cNvSpPr txBox="1"/>
          <p:nvPr/>
        </p:nvSpPr>
        <p:spPr>
          <a:xfrm>
            <a:off x="6120439" y="3189971"/>
            <a:ext cx="405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7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FA8D2F9B-2ABE-76CA-9813-F1A76F299478}"/>
              </a:ext>
            </a:extLst>
          </p:cNvPr>
          <p:cNvSpPr txBox="1"/>
          <p:nvPr/>
        </p:nvSpPr>
        <p:spPr>
          <a:xfrm>
            <a:off x="6337745" y="3153950"/>
            <a:ext cx="195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4778207E-99A0-4EFC-0FE7-13F6C6A1D769}"/>
              </a:ext>
            </a:extLst>
          </p:cNvPr>
          <p:cNvSpPr txBox="1"/>
          <p:nvPr/>
        </p:nvSpPr>
        <p:spPr>
          <a:xfrm>
            <a:off x="6456251" y="3190421"/>
            <a:ext cx="2319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B8A784AC-4967-81B6-9BA0-07AB33519949}"/>
              </a:ext>
            </a:extLst>
          </p:cNvPr>
          <p:cNvSpPr/>
          <p:nvPr/>
        </p:nvSpPr>
        <p:spPr>
          <a:xfrm>
            <a:off x="3789896" y="982997"/>
            <a:ext cx="72000" cy="720000"/>
          </a:xfrm>
          <a:prstGeom prst="rect">
            <a:avLst/>
          </a:prstGeom>
          <a:solidFill>
            <a:srgbClr val="FF7C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7" name="文本框 406">
            <a:extLst>
              <a:ext uri="{FF2B5EF4-FFF2-40B4-BE49-F238E27FC236}">
                <a16:creationId xmlns:a16="http://schemas.microsoft.com/office/drawing/2014/main" id="{33CE4A32-E3C4-9953-2A4A-8C929DED8BC0}"/>
              </a:ext>
            </a:extLst>
          </p:cNvPr>
          <p:cNvSpPr txBox="1"/>
          <p:nvPr/>
        </p:nvSpPr>
        <p:spPr>
          <a:xfrm>
            <a:off x="3789896" y="1158331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CB69DB27-3135-8252-E07B-9A883F69CA73}"/>
              </a:ext>
            </a:extLst>
          </p:cNvPr>
          <p:cNvSpPr/>
          <p:nvPr/>
        </p:nvSpPr>
        <p:spPr>
          <a:xfrm>
            <a:off x="4070535" y="982997"/>
            <a:ext cx="72000" cy="720000"/>
          </a:xfrm>
          <a:prstGeom prst="rect">
            <a:avLst/>
          </a:prstGeom>
          <a:solidFill>
            <a:srgbClr val="FF7C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" name="矩形: 圆角 408">
            <a:extLst>
              <a:ext uri="{FF2B5EF4-FFF2-40B4-BE49-F238E27FC236}">
                <a16:creationId xmlns:a16="http://schemas.microsoft.com/office/drawing/2014/main" id="{EFF7896D-6FA8-3CEB-478C-A096DDF7B04F}"/>
              </a:ext>
            </a:extLst>
          </p:cNvPr>
          <p:cNvSpPr/>
          <p:nvPr/>
        </p:nvSpPr>
        <p:spPr>
          <a:xfrm>
            <a:off x="3766699" y="952647"/>
            <a:ext cx="401378" cy="775486"/>
          </a:xfrm>
          <a:prstGeom prst="roundRect">
            <a:avLst>
              <a:gd name="adj" fmla="val 9195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文本框 409">
                <a:extLst>
                  <a:ext uri="{FF2B5EF4-FFF2-40B4-BE49-F238E27FC236}">
                    <a16:creationId xmlns:a16="http://schemas.microsoft.com/office/drawing/2014/main" id="{02C53F67-9D8A-F46C-3230-43ACC7CDECDA}"/>
                  </a:ext>
                </a:extLst>
              </p:cNvPr>
              <p:cNvSpPr txBox="1"/>
              <p:nvPr/>
            </p:nvSpPr>
            <p:spPr>
              <a:xfrm>
                <a:off x="3537931" y="665997"/>
                <a:ext cx="576000" cy="294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altLang="zh-CN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0" name="文本框 409">
                <a:extLst>
                  <a:ext uri="{FF2B5EF4-FFF2-40B4-BE49-F238E27FC236}">
                    <a16:creationId xmlns:a16="http://schemas.microsoft.com/office/drawing/2014/main" id="{02C53F67-9D8A-F46C-3230-43ACC7CD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31" y="665997"/>
                <a:ext cx="576000" cy="294055"/>
              </a:xfrm>
              <a:prstGeom prst="rect">
                <a:avLst/>
              </a:prstGeom>
              <a:blipFill>
                <a:blip r:embed="rId3"/>
                <a:stretch>
                  <a:fillRect r="-29474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矩形 410">
            <a:extLst>
              <a:ext uri="{FF2B5EF4-FFF2-40B4-BE49-F238E27FC236}">
                <a16:creationId xmlns:a16="http://schemas.microsoft.com/office/drawing/2014/main" id="{DBAABF4E-270F-D6F8-8758-0C0E19759EF3}"/>
              </a:ext>
            </a:extLst>
          </p:cNvPr>
          <p:cNvSpPr/>
          <p:nvPr/>
        </p:nvSpPr>
        <p:spPr>
          <a:xfrm>
            <a:off x="4227885" y="985395"/>
            <a:ext cx="72000" cy="720000"/>
          </a:xfrm>
          <a:prstGeom prst="rect">
            <a:avLst/>
          </a:prstGeom>
          <a:solidFill>
            <a:srgbClr val="FF7C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1A1495BB-62A4-6E87-518A-B2113FF4D382}"/>
              </a:ext>
            </a:extLst>
          </p:cNvPr>
          <p:cNvSpPr txBox="1"/>
          <p:nvPr/>
        </p:nvSpPr>
        <p:spPr>
          <a:xfrm>
            <a:off x="4227885" y="1160729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888E2256-FC67-3821-C420-022E4A76973D}"/>
              </a:ext>
            </a:extLst>
          </p:cNvPr>
          <p:cNvSpPr/>
          <p:nvPr/>
        </p:nvSpPr>
        <p:spPr>
          <a:xfrm>
            <a:off x="4508524" y="985395"/>
            <a:ext cx="72000" cy="720000"/>
          </a:xfrm>
          <a:prstGeom prst="rect">
            <a:avLst/>
          </a:prstGeom>
          <a:solidFill>
            <a:srgbClr val="FF7C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4" name="矩形: 圆角 413">
            <a:extLst>
              <a:ext uri="{FF2B5EF4-FFF2-40B4-BE49-F238E27FC236}">
                <a16:creationId xmlns:a16="http://schemas.microsoft.com/office/drawing/2014/main" id="{FBEAD4B9-048F-8155-A34E-E7831AF30108}"/>
              </a:ext>
            </a:extLst>
          </p:cNvPr>
          <p:cNvSpPr/>
          <p:nvPr/>
        </p:nvSpPr>
        <p:spPr>
          <a:xfrm>
            <a:off x="4204688" y="955045"/>
            <a:ext cx="401378" cy="775486"/>
          </a:xfrm>
          <a:prstGeom prst="roundRect">
            <a:avLst>
              <a:gd name="adj" fmla="val 9195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8B3446A7-71B0-8327-58CC-70D7BE273B04}"/>
                  </a:ext>
                </a:extLst>
              </p:cNvPr>
              <p:cNvSpPr txBox="1"/>
              <p:nvPr/>
            </p:nvSpPr>
            <p:spPr>
              <a:xfrm>
                <a:off x="4147153" y="667577"/>
                <a:ext cx="576000" cy="294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altLang="zh-CN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8B3446A7-71B0-8327-58CC-70D7BE27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53" y="667577"/>
                <a:ext cx="576000" cy="294055"/>
              </a:xfrm>
              <a:prstGeom prst="rect">
                <a:avLst/>
              </a:prstGeom>
              <a:blipFill>
                <a:blip r:embed="rId4"/>
                <a:stretch>
                  <a:fillRect r="-30526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矩形 415">
            <a:extLst>
              <a:ext uri="{FF2B5EF4-FFF2-40B4-BE49-F238E27FC236}">
                <a16:creationId xmlns:a16="http://schemas.microsoft.com/office/drawing/2014/main" id="{FBD980B9-37EF-D83A-380F-0B385F4A6759}"/>
              </a:ext>
            </a:extLst>
          </p:cNvPr>
          <p:cNvSpPr/>
          <p:nvPr/>
        </p:nvSpPr>
        <p:spPr>
          <a:xfrm>
            <a:off x="6244511" y="985395"/>
            <a:ext cx="72000" cy="720000"/>
          </a:xfrm>
          <a:prstGeom prst="rect">
            <a:avLst/>
          </a:prstGeom>
          <a:solidFill>
            <a:srgbClr val="FF7C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41EEE342-2992-74A7-0BEF-2473B32254A6}"/>
              </a:ext>
            </a:extLst>
          </p:cNvPr>
          <p:cNvSpPr txBox="1"/>
          <p:nvPr/>
        </p:nvSpPr>
        <p:spPr>
          <a:xfrm>
            <a:off x="6244511" y="1160729"/>
            <a:ext cx="38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47BA5C7A-C33F-758D-AF11-FC77BDAD954C}"/>
              </a:ext>
            </a:extLst>
          </p:cNvPr>
          <p:cNvSpPr/>
          <p:nvPr/>
        </p:nvSpPr>
        <p:spPr>
          <a:xfrm>
            <a:off x="6525150" y="985395"/>
            <a:ext cx="72000" cy="720000"/>
          </a:xfrm>
          <a:prstGeom prst="rect">
            <a:avLst/>
          </a:prstGeom>
          <a:solidFill>
            <a:srgbClr val="FF7C8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" name="矩形: 圆角 418">
            <a:extLst>
              <a:ext uri="{FF2B5EF4-FFF2-40B4-BE49-F238E27FC236}">
                <a16:creationId xmlns:a16="http://schemas.microsoft.com/office/drawing/2014/main" id="{FDFD49B3-D070-3265-DED0-5AF5FAB73E0E}"/>
              </a:ext>
            </a:extLst>
          </p:cNvPr>
          <p:cNvSpPr/>
          <p:nvPr/>
        </p:nvSpPr>
        <p:spPr>
          <a:xfrm>
            <a:off x="6221314" y="955045"/>
            <a:ext cx="401378" cy="775486"/>
          </a:xfrm>
          <a:prstGeom prst="roundRect">
            <a:avLst>
              <a:gd name="adj" fmla="val 919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文本框 419">
                <a:extLst>
                  <a:ext uri="{FF2B5EF4-FFF2-40B4-BE49-F238E27FC236}">
                    <a16:creationId xmlns:a16="http://schemas.microsoft.com/office/drawing/2014/main" id="{8FCE1DF6-800E-38C1-25D2-8477F439C1CC}"/>
                  </a:ext>
                </a:extLst>
              </p:cNvPr>
              <p:cNvSpPr txBox="1"/>
              <p:nvPr/>
            </p:nvSpPr>
            <p:spPr>
              <a:xfrm>
                <a:off x="6045355" y="659101"/>
                <a:ext cx="576000" cy="294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altLang="zh-CN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Γ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12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0" name="文本框 419">
                <a:extLst>
                  <a:ext uri="{FF2B5EF4-FFF2-40B4-BE49-F238E27FC236}">
                    <a16:creationId xmlns:a16="http://schemas.microsoft.com/office/drawing/2014/main" id="{8FCE1DF6-800E-38C1-25D2-8477F439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55" y="659101"/>
                <a:ext cx="576000" cy="294055"/>
              </a:xfrm>
              <a:prstGeom prst="rect">
                <a:avLst/>
              </a:prstGeom>
              <a:blipFill>
                <a:blip r:embed="rId5"/>
                <a:stretch>
                  <a:fillRect r="-34043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BE4FA7AF-3AA7-3681-B254-F325010D48A7}"/>
              </a:ext>
            </a:extLst>
          </p:cNvPr>
          <p:cNvCxnSpPr>
            <a:stCxn id="143" idx="0"/>
            <a:endCxn id="409" idx="2"/>
          </p:cNvCxnSpPr>
          <p:nvPr/>
        </p:nvCxnSpPr>
        <p:spPr>
          <a:xfrm flipV="1">
            <a:off x="3962765" y="1728133"/>
            <a:ext cx="4623" cy="2949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6" name="直接箭头连接符 425">
            <a:extLst>
              <a:ext uri="{FF2B5EF4-FFF2-40B4-BE49-F238E27FC236}">
                <a16:creationId xmlns:a16="http://schemas.microsoft.com/office/drawing/2014/main" id="{437380FF-B8E6-F591-842D-2722E7FA2B66}"/>
              </a:ext>
            </a:extLst>
          </p:cNvPr>
          <p:cNvCxnSpPr>
            <a:stCxn id="288" idx="0"/>
            <a:endCxn id="414" idx="2"/>
          </p:cNvCxnSpPr>
          <p:nvPr/>
        </p:nvCxnSpPr>
        <p:spPr>
          <a:xfrm flipH="1" flipV="1">
            <a:off x="4405377" y="1730531"/>
            <a:ext cx="8920" cy="173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9" name="直接箭头连接符 428">
            <a:extLst>
              <a:ext uri="{FF2B5EF4-FFF2-40B4-BE49-F238E27FC236}">
                <a16:creationId xmlns:a16="http://schemas.microsoft.com/office/drawing/2014/main" id="{C2C1816B-5A88-A660-3B45-EB8B2226FC77}"/>
              </a:ext>
            </a:extLst>
          </p:cNvPr>
          <p:cNvCxnSpPr>
            <a:cxnSpLocks/>
            <a:stCxn id="394" idx="0"/>
            <a:endCxn id="419" idx="2"/>
          </p:cNvCxnSpPr>
          <p:nvPr/>
        </p:nvCxnSpPr>
        <p:spPr>
          <a:xfrm flipH="1" flipV="1">
            <a:off x="6422003" y="1730531"/>
            <a:ext cx="840" cy="521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A7630FA7-19B9-B358-61C2-3ED3388FEECE}"/>
              </a:ext>
            </a:extLst>
          </p:cNvPr>
          <p:cNvSpPr txBox="1"/>
          <p:nvPr/>
        </p:nvSpPr>
        <p:spPr>
          <a:xfrm>
            <a:off x="5103486" y="1158331"/>
            <a:ext cx="57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文本框 434">
                <a:extLst>
                  <a:ext uri="{FF2B5EF4-FFF2-40B4-BE49-F238E27FC236}">
                    <a16:creationId xmlns:a16="http://schemas.microsoft.com/office/drawing/2014/main" id="{794CBA74-D896-B221-79A6-4EACAAFD4D65}"/>
                  </a:ext>
                </a:extLst>
              </p:cNvPr>
              <p:cNvSpPr txBox="1"/>
              <p:nvPr/>
            </p:nvSpPr>
            <p:spPr>
              <a:xfrm>
                <a:off x="2998626" y="1233655"/>
                <a:ext cx="6882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5" name="文本框 434">
                <a:extLst>
                  <a:ext uri="{FF2B5EF4-FFF2-40B4-BE49-F238E27FC236}">
                    <a16:creationId xmlns:a16="http://schemas.microsoft.com/office/drawing/2014/main" id="{794CBA74-D896-B221-79A6-4EACAAFD4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26" y="1233655"/>
                <a:ext cx="688201" cy="215444"/>
              </a:xfrm>
              <a:prstGeom prst="rect">
                <a:avLst/>
              </a:prstGeom>
              <a:blipFill>
                <a:blip r:embed="rId6"/>
                <a:stretch>
                  <a:fillRect l="-7965" r="-708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880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C06540-774C-6966-0B5C-ACAF557BD6B0}"/>
              </a:ext>
            </a:extLst>
          </p:cNvPr>
          <p:cNvSpPr/>
          <p:nvPr/>
        </p:nvSpPr>
        <p:spPr>
          <a:xfrm>
            <a:off x="3661545" y="4228060"/>
            <a:ext cx="177800" cy="177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EB48EC-99D0-D2FF-B62A-9DC68EE4BA4B}"/>
              </a:ext>
            </a:extLst>
          </p:cNvPr>
          <p:cNvSpPr/>
          <p:nvPr/>
        </p:nvSpPr>
        <p:spPr>
          <a:xfrm>
            <a:off x="3970578" y="4228060"/>
            <a:ext cx="177800" cy="177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010F9A6-2CEF-4656-41B1-4DBFA35096CA}"/>
              </a:ext>
            </a:extLst>
          </p:cNvPr>
          <p:cNvSpPr/>
          <p:nvPr/>
        </p:nvSpPr>
        <p:spPr>
          <a:xfrm>
            <a:off x="3403312" y="4486294"/>
            <a:ext cx="177800" cy="1778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149611B-2343-7493-649A-605A424A8585}"/>
              </a:ext>
            </a:extLst>
          </p:cNvPr>
          <p:cNvSpPr/>
          <p:nvPr/>
        </p:nvSpPr>
        <p:spPr>
          <a:xfrm>
            <a:off x="4203412" y="4486294"/>
            <a:ext cx="177800" cy="1778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220E16-D253-3029-DA1F-FA16CEEFAB7B}"/>
              </a:ext>
            </a:extLst>
          </p:cNvPr>
          <p:cNvSpPr/>
          <p:nvPr/>
        </p:nvSpPr>
        <p:spPr>
          <a:xfrm>
            <a:off x="4203412" y="4829194"/>
            <a:ext cx="177800" cy="1778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CC060F0-34CB-FFCB-3145-DAD9540B7B07}"/>
              </a:ext>
            </a:extLst>
          </p:cNvPr>
          <p:cNvSpPr/>
          <p:nvPr/>
        </p:nvSpPr>
        <p:spPr>
          <a:xfrm>
            <a:off x="3403312" y="4831311"/>
            <a:ext cx="177800" cy="1778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A0B2E55-FC7C-C61B-8D63-61064AF279A6}"/>
              </a:ext>
            </a:extLst>
          </p:cNvPr>
          <p:cNvSpPr/>
          <p:nvPr/>
        </p:nvSpPr>
        <p:spPr>
          <a:xfrm>
            <a:off x="3661545" y="5085311"/>
            <a:ext cx="177800" cy="177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7801381-8231-B3F9-31C0-D0140F5E6D85}"/>
              </a:ext>
            </a:extLst>
          </p:cNvPr>
          <p:cNvSpPr/>
          <p:nvPr/>
        </p:nvSpPr>
        <p:spPr>
          <a:xfrm>
            <a:off x="3970578" y="5085311"/>
            <a:ext cx="177800" cy="177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89DDE46-AC8F-F254-E16D-9D68E4E767FF}"/>
              </a:ext>
            </a:extLst>
          </p:cNvPr>
          <p:cNvCxnSpPr>
            <a:stCxn id="4" idx="3"/>
            <a:endCxn id="6" idx="0"/>
          </p:cNvCxnSpPr>
          <p:nvPr/>
        </p:nvCxnSpPr>
        <p:spPr>
          <a:xfrm flipH="1">
            <a:off x="3492212" y="4379822"/>
            <a:ext cx="195371" cy="106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285D533-6BA5-8355-6EFF-D8921A42B933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3555074" y="4379822"/>
            <a:ext cx="441542" cy="132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D775632-FA61-A544-C29F-D4A7E0EA39CB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3813307" y="4379822"/>
            <a:ext cx="416143" cy="132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464BD68-15C2-7E16-779B-2C49FE43CB04}"/>
              </a:ext>
            </a:extLst>
          </p:cNvPr>
          <p:cNvCxnSpPr>
            <a:stCxn id="5" idx="5"/>
            <a:endCxn id="7" idx="0"/>
          </p:cNvCxnSpPr>
          <p:nvPr/>
        </p:nvCxnSpPr>
        <p:spPr>
          <a:xfrm>
            <a:off x="4122340" y="4379822"/>
            <a:ext cx="169972" cy="106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0721538-CCAC-077E-17B9-422CB05D5874}"/>
              </a:ext>
            </a:extLst>
          </p:cNvPr>
          <p:cNvCxnSpPr>
            <a:stCxn id="6" idx="4"/>
            <a:endCxn id="9" idx="0"/>
          </p:cNvCxnSpPr>
          <p:nvPr/>
        </p:nvCxnSpPr>
        <p:spPr>
          <a:xfrm>
            <a:off x="3492212" y="4664094"/>
            <a:ext cx="0" cy="167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59106C4-FCEE-6E3F-8447-AE7255D6B35F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4292312" y="4664094"/>
            <a:ext cx="0" cy="165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F03F234-03F1-78EC-3556-99ACBE4F8072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3555074" y="4638056"/>
            <a:ext cx="674376" cy="217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C674E0B-19FE-2385-92C1-BE9FE31C3E9C}"/>
              </a:ext>
            </a:extLst>
          </p:cNvPr>
          <p:cNvCxnSpPr>
            <a:stCxn id="7" idx="3"/>
            <a:endCxn id="9" idx="7"/>
          </p:cNvCxnSpPr>
          <p:nvPr/>
        </p:nvCxnSpPr>
        <p:spPr>
          <a:xfrm flipH="1">
            <a:off x="3555074" y="4638056"/>
            <a:ext cx="674376" cy="219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176EAB4-1797-5F61-325A-583D7B38DBE5}"/>
              </a:ext>
            </a:extLst>
          </p:cNvPr>
          <p:cNvCxnSpPr>
            <a:stCxn id="9" idx="4"/>
            <a:endCxn id="10" idx="1"/>
          </p:cNvCxnSpPr>
          <p:nvPr/>
        </p:nvCxnSpPr>
        <p:spPr>
          <a:xfrm>
            <a:off x="3492212" y="5009111"/>
            <a:ext cx="195371" cy="1022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9D4229-1794-EC81-4246-5664BF171A88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3555074" y="4983073"/>
            <a:ext cx="441542" cy="1282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51CF182-7711-93B9-F3DF-5AAD736932BF}"/>
              </a:ext>
            </a:extLst>
          </p:cNvPr>
          <p:cNvCxnSpPr>
            <a:stCxn id="11" idx="7"/>
            <a:endCxn id="8" idx="5"/>
          </p:cNvCxnSpPr>
          <p:nvPr/>
        </p:nvCxnSpPr>
        <p:spPr>
          <a:xfrm flipV="1">
            <a:off x="4122340" y="5006994"/>
            <a:ext cx="169972" cy="1043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117843A-501F-5342-54B1-BB8C4DBB5610}"/>
              </a:ext>
            </a:extLst>
          </p:cNvPr>
          <p:cNvCxnSpPr>
            <a:stCxn id="10" idx="7"/>
            <a:endCxn id="8" idx="3"/>
          </p:cNvCxnSpPr>
          <p:nvPr/>
        </p:nvCxnSpPr>
        <p:spPr>
          <a:xfrm flipV="1">
            <a:off x="3813307" y="4980956"/>
            <a:ext cx="416143" cy="1303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8E4FF93-82BE-C3B0-0DD9-DB1AEC10211E}"/>
              </a:ext>
            </a:extLst>
          </p:cNvPr>
          <p:cNvSpPr txBox="1"/>
          <p:nvPr/>
        </p:nvSpPr>
        <p:spPr>
          <a:xfrm>
            <a:off x="3514220" y="4323432"/>
            <a:ext cx="74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057953-5067-BDE7-523E-5B6C3352D1E4}"/>
              </a:ext>
            </a:extLst>
          </p:cNvPr>
          <p:cNvSpPr txBox="1"/>
          <p:nvPr/>
        </p:nvSpPr>
        <p:spPr>
          <a:xfrm>
            <a:off x="3523644" y="4678103"/>
            <a:ext cx="74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562B757-EE15-8465-6F7A-ABBCCB9FFA5E}"/>
              </a:ext>
            </a:extLst>
          </p:cNvPr>
          <p:cNvSpPr txBox="1"/>
          <p:nvPr/>
        </p:nvSpPr>
        <p:spPr>
          <a:xfrm>
            <a:off x="3845855" y="5032279"/>
            <a:ext cx="123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44F7C56-B25A-26C8-793F-A5AA625D20FE}"/>
              </a:ext>
            </a:extLst>
          </p:cNvPr>
          <p:cNvSpPr txBox="1"/>
          <p:nvPr/>
        </p:nvSpPr>
        <p:spPr>
          <a:xfrm>
            <a:off x="3729814" y="4043394"/>
            <a:ext cx="33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7817DDF-44F0-A5A6-06BB-DCD422C299CF}"/>
              </a:ext>
            </a:extLst>
          </p:cNvPr>
          <p:cNvGrpSpPr/>
          <p:nvPr/>
        </p:nvGrpSpPr>
        <p:grpSpPr>
          <a:xfrm>
            <a:off x="5176758" y="4043394"/>
            <a:ext cx="977900" cy="1219717"/>
            <a:chOff x="5327651" y="3041134"/>
            <a:chExt cx="977900" cy="121971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9888994-DD53-B7EC-66A3-6F3EDF374AFB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E16CA9A-2AC0-AE4D-435E-9F66D5DD040D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76E6975-7973-337F-5185-F9E5997C4FE6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C9D580AD-A93F-08E7-BB30-A17686FCC8DA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AF21E61-AB62-9E60-1850-23750A9B6693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FF5A4DC-C5FF-E0B7-0313-C5FAC1443F98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E9B6B70-EA98-5EF0-9BB8-99026691CA63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C4AE697-E096-BDD7-D599-B73FC3CC0B80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07B5F23-FA6C-F410-5008-6AD21287BD0D}"/>
                </a:ext>
              </a:extLst>
            </p:cNvPr>
            <p:cNvCxnSpPr>
              <a:stCxn id="40" idx="3"/>
              <a:endCxn id="42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05A5A04-FE49-E291-B214-4247B2C1CF4E}"/>
                </a:ext>
              </a:extLst>
            </p:cNvPr>
            <p:cNvCxnSpPr>
              <a:stCxn id="41" idx="3"/>
              <a:endCxn id="42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EFF2257-8715-AA3B-798B-1715F8A5A600}"/>
                </a:ext>
              </a:extLst>
            </p:cNvPr>
            <p:cNvCxnSpPr>
              <a:stCxn id="40" idx="5"/>
              <a:endCxn id="43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085F557-EAF1-59D3-A886-291995508A0B}"/>
                </a:ext>
              </a:extLst>
            </p:cNvPr>
            <p:cNvCxnSpPr>
              <a:stCxn id="41" idx="5"/>
              <a:endCxn id="43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FAF52AC-9B91-5CA9-9081-CB2691FAD9CD}"/>
                </a:ext>
              </a:extLst>
            </p:cNvPr>
            <p:cNvCxnSpPr>
              <a:stCxn id="42" idx="4"/>
              <a:endCxn id="45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6C265AE-ABE5-7857-6D58-2BF8A8B8E737}"/>
                </a:ext>
              </a:extLst>
            </p:cNvPr>
            <p:cNvCxnSpPr>
              <a:stCxn id="43" idx="4"/>
              <a:endCxn id="44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14B7233-5100-3AD9-583B-3271EB931D85}"/>
                </a:ext>
              </a:extLst>
            </p:cNvPr>
            <p:cNvCxnSpPr>
              <a:stCxn id="42" idx="5"/>
              <a:endCxn id="44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6D3BA24-E3B7-00C6-BB6C-B2DCCF980DF1}"/>
                </a:ext>
              </a:extLst>
            </p:cNvPr>
            <p:cNvCxnSpPr>
              <a:stCxn id="43" idx="3"/>
              <a:endCxn id="45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10B4E684-0654-A75B-33DA-FC6CBF013C60}"/>
                </a:ext>
              </a:extLst>
            </p:cNvPr>
            <p:cNvCxnSpPr>
              <a:stCxn id="45" idx="4"/>
              <a:endCxn id="46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B7F0005-C8C6-471F-304C-308732B23C46}"/>
                </a:ext>
              </a:extLst>
            </p:cNvPr>
            <p:cNvCxnSpPr>
              <a:stCxn id="45" idx="5"/>
              <a:endCxn id="47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AC913456-3E1E-246D-7771-9159A94709B9}"/>
                </a:ext>
              </a:extLst>
            </p:cNvPr>
            <p:cNvCxnSpPr>
              <a:stCxn id="47" idx="7"/>
              <a:endCxn id="44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E40342E7-58A1-22BD-790D-56C44B6F017D}"/>
                </a:ext>
              </a:extLst>
            </p:cNvPr>
            <p:cNvCxnSpPr>
              <a:stCxn id="46" idx="7"/>
              <a:endCxn id="44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36E6848-1739-16A2-CBD4-AF97DF3A4513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0FA93D-0335-4CA6-C80C-00D73E20038C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B67F99A-BC6A-DAD5-3DA9-3F3907A9FFB8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0899674-02C4-37CB-BE0B-C6790A6C1BAC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6F677D8-CD25-8940-8289-E8BB171131AB}"/>
              </a:ext>
            </a:extLst>
          </p:cNvPr>
          <p:cNvGrpSpPr/>
          <p:nvPr/>
        </p:nvGrpSpPr>
        <p:grpSpPr>
          <a:xfrm>
            <a:off x="6944172" y="4043394"/>
            <a:ext cx="977900" cy="1219717"/>
            <a:chOff x="5327651" y="3041134"/>
            <a:chExt cx="977900" cy="1219717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B8C0D24-5AD9-3E11-886B-674A683E881D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7E62081-035B-04F5-A6CB-F48710240769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19D9331-9DA4-ABC1-B5ED-8BE7C1F626CE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6C49D4E-F679-1487-6CA1-47C780B10E83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456DDFF-C96B-53EA-F532-022FF35E82BC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7A8C49C-2506-1A0A-B680-FB6FD9977AD0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B2A4FA1-172B-2BFD-4F79-8FE163F3077C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A107BCC-28BD-5A10-E071-C7A5D54079F5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3A58F526-405B-C6AF-0C36-8BD6CDB3F979}"/>
                </a:ext>
              </a:extLst>
            </p:cNvPr>
            <p:cNvCxnSpPr>
              <a:stCxn id="66" idx="3"/>
              <a:endCxn id="68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35F367E-B762-545D-CBFA-3640405E32A4}"/>
                </a:ext>
              </a:extLst>
            </p:cNvPr>
            <p:cNvCxnSpPr>
              <a:stCxn id="67" idx="3"/>
              <a:endCxn id="68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5C6F8A6B-753D-8223-A3E9-D3689BDEC9D5}"/>
                </a:ext>
              </a:extLst>
            </p:cNvPr>
            <p:cNvCxnSpPr>
              <a:stCxn id="66" idx="5"/>
              <a:endCxn id="69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10EE49D-4088-7626-7160-E132A280AD35}"/>
                </a:ext>
              </a:extLst>
            </p:cNvPr>
            <p:cNvCxnSpPr>
              <a:stCxn id="67" idx="5"/>
              <a:endCxn id="69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5E7B5F74-CCD8-527A-A2D9-5F896811362C}"/>
                </a:ext>
              </a:extLst>
            </p:cNvPr>
            <p:cNvCxnSpPr>
              <a:stCxn id="68" idx="4"/>
              <a:endCxn id="71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A449BD1E-3CE9-CA14-04BF-00CEF8FAE719}"/>
                </a:ext>
              </a:extLst>
            </p:cNvPr>
            <p:cNvCxnSpPr>
              <a:stCxn id="69" idx="4"/>
              <a:endCxn id="70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3A672922-663B-2266-3429-34E0EF313527}"/>
                </a:ext>
              </a:extLst>
            </p:cNvPr>
            <p:cNvCxnSpPr>
              <a:stCxn id="68" idx="5"/>
              <a:endCxn id="70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D865C3E0-CA24-DF89-34BA-3939AE9F439E}"/>
                </a:ext>
              </a:extLst>
            </p:cNvPr>
            <p:cNvCxnSpPr>
              <a:stCxn id="69" idx="3"/>
              <a:endCxn id="71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DF78354A-68BD-BAC2-357C-8D837A8EE3E0}"/>
                </a:ext>
              </a:extLst>
            </p:cNvPr>
            <p:cNvCxnSpPr>
              <a:stCxn id="71" idx="4"/>
              <a:endCxn id="72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5D370C23-57A1-2001-0CBC-6C4DA4F79EA7}"/>
                </a:ext>
              </a:extLst>
            </p:cNvPr>
            <p:cNvCxnSpPr>
              <a:stCxn id="71" idx="5"/>
              <a:endCxn id="73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952F558-FDFD-47EE-D760-4E04244A261F}"/>
                </a:ext>
              </a:extLst>
            </p:cNvPr>
            <p:cNvCxnSpPr>
              <a:stCxn id="73" idx="7"/>
              <a:endCxn id="70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A6EEB989-8E51-6385-5B3B-EDFDC9D92DA2}"/>
                </a:ext>
              </a:extLst>
            </p:cNvPr>
            <p:cNvCxnSpPr>
              <a:stCxn id="72" idx="7"/>
              <a:endCxn id="70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AEEF1C3F-3B39-644A-026B-6ECB9F6011EF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D46C18EF-E2CB-C279-9C57-B0253375E94B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C9A2372-9EB7-8335-EF86-6D03EAC3329A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A3037D1-5773-8E83-111C-279B4916358D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FF9A1B6-5067-461A-157E-27CB8C729325}"/>
              </a:ext>
            </a:extLst>
          </p:cNvPr>
          <p:cNvGrpSpPr/>
          <p:nvPr/>
        </p:nvGrpSpPr>
        <p:grpSpPr>
          <a:xfrm>
            <a:off x="6944172" y="4043394"/>
            <a:ext cx="977900" cy="1219717"/>
            <a:chOff x="5327651" y="3041134"/>
            <a:chExt cx="977900" cy="1219717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D9AAFCC-7FEA-D271-102E-544227ED2EB3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F533E819-AA97-EC60-D0A1-4255DEF24C9E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502B9E04-821E-FC7D-6FAA-D8A2E178F214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2F61A082-E4AA-9872-4A98-4DE70B5493F7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1908354-24AC-811E-CFC1-C89EB0AD3937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91D1D089-651B-ADD7-0953-0297DDDD13CE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45612D9-AD9B-AF40-8428-841B30B04A3D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7C413967-C28E-DDAD-33A5-16E54958038C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5D5243C-395E-21B9-891C-D5AA330D9080}"/>
                </a:ext>
              </a:extLst>
            </p:cNvPr>
            <p:cNvCxnSpPr>
              <a:stCxn id="91" idx="3"/>
              <a:endCxn id="93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25A362B7-0145-AD42-2C51-4BA7BBD9D87B}"/>
                </a:ext>
              </a:extLst>
            </p:cNvPr>
            <p:cNvCxnSpPr>
              <a:stCxn id="92" idx="3"/>
              <a:endCxn id="93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99242270-876E-6890-D98F-3B803BF79935}"/>
                </a:ext>
              </a:extLst>
            </p:cNvPr>
            <p:cNvCxnSpPr>
              <a:cxnSpLocks/>
              <a:stCxn id="91" idx="5"/>
              <a:endCxn id="94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8B942B62-AF98-1F8C-8B42-5AAFCCC84C39}"/>
                </a:ext>
              </a:extLst>
            </p:cNvPr>
            <p:cNvCxnSpPr>
              <a:cxnSpLocks/>
              <a:stCxn id="92" idx="5"/>
              <a:endCxn id="94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130973BB-21B3-E17B-7D74-3C29E619F49D}"/>
                </a:ext>
              </a:extLst>
            </p:cNvPr>
            <p:cNvCxnSpPr>
              <a:cxnSpLocks/>
              <a:stCxn id="93" idx="4"/>
              <a:endCxn id="96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EDD1E25-2E9D-B615-CD92-63F86F8867CB}"/>
                </a:ext>
              </a:extLst>
            </p:cNvPr>
            <p:cNvCxnSpPr>
              <a:cxnSpLocks/>
              <a:stCxn id="94" idx="4"/>
              <a:endCxn id="95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09F9A5A-4083-5164-E79E-2DAF8D77BB55}"/>
                </a:ext>
              </a:extLst>
            </p:cNvPr>
            <p:cNvCxnSpPr>
              <a:cxnSpLocks/>
              <a:stCxn id="93" idx="5"/>
              <a:endCxn id="95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03BA177-FB8C-9297-6B7A-C9BA6A78BF62}"/>
                </a:ext>
              </a:extLst>
            </p:cNvPr>
            <p:cNvCxnSpPr>
              <a:cxnSpLocks/>
              <a:stCxn id="94" idx="3"/>
              <a:endCxn id="96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103A2C7-7630-1553-C8DA-347889D4348F}"/>
                </a:ext>
              </a:extLst>
            </p:cNvPr>
            <p:cNvCxnSpPr>
              <a:cxnSpLocks/>
              <a:stCxn id="96" idx="4"/>
              <a:endCxn id="97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B9FAC27B-66C3-C4FA-D884-619540171AFA}"/>
                </a:ext>
              </a:extLst>
            </p:cNvPr>
            <p:cNvCxnSpPr>
              <a:cxnSpLocks/>
              <a:stCxn id="96" idx="5"/>
              <a:endCxn id="98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C3369FC-BFFA-2F66-3BE3-226859A4CF85}"/>
                </a:ext>
              </a:extLst>
            </p:cNvPr>
            <p:cNvCxnSpPr>
              <a:cxnSpLocks/>
              <a:stCxn id="98" idx="7"/>
              <a:endCxn id="95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D27713F-E7AA-F7FC-9437-12CED7106D80}"/>
                </a:ext>
              </a:extLst>
            </p:cNvPr>
            <p:cNvCxnSpPr>
              <a:cxnSpLocks/>
              <a:stCxn id="97" idx="7"/>
              <a:endCxn id="95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7636FBE-66A3-48D8-B417-02F9F0E5D0F3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12FD4EC-2D30-B9A0-5E50-613197E9642F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C2454E1C-9A8C-AD2E-6950-2864A19AD6EF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E27DC1EA-3277-A38D-811B-77F0F08186BA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4CFB913-28B1-69CC-E80F-5EBEF53E1FC4}"/>
              </a:ext>
            </a:extLst>
          </p:cNvPr>
          <p:cNvGrpSpPr/>
          <p:nvPr/>
        </p:nvGrpSpPr>
        <p:grpSpPr>
          <a:xfrm>
            <a:off x="6939460" y="2683658"/>
            <a:ext cx="977900" cy="1219717"/>
            <a:chOff x="5327651" y="3041134"/>
            <a:chExt cx="977900" cy="1219717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08F7B78-8C9C-18B5-C6A2-FBFB38448D19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D9D150A0-69B9-C0FD-0F8E-6E154638B9B6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3569367-91F7-C4C1-5EE4-4377433505BC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E7E62C89-8ED7-F914-9648-C4684D42F36C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43E6CCF-4D62-1322-96A9-041DBFE34F35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AC5346DE-C36F-22F1-B396-CF31E513F3B6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36691109-42E1-D1D4-F2A1-D0BCDC95CF42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D9BA12D6-33CB-C1DE-47AC-8118B08858CE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227B9B22-6FD6-26FC-935E-CFB526872E1B}"/>
                </a:ext>
              </a:extLst>
            </p:cNvPr>
            <p:cNvCxnSpPr>
              <a:stCxn id="116" idx="3"/>
              <a:endCxn id="118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F476D0F7-DE8F-9703-BBFF-F527C25E4230}"/>
                </a:ext>
              </a:extLst>
            </p:cNvPr>
            <p:cNvCxnSpPr>
              <a:stCxn id="117" idx="3"/>
              <a:endCxn id="118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6EB928B-3356-0117-98D0-7150899ABF32}"/>
                </a:ext>
              </a:extLst>
            </p:cNvPr>
            <p:cNvCxnSpPr>
              <a:stCxn id="116" idx="5"/>
              <a:endCxn id="119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B16FCE82-4DBE-FFC5-8B05-66CF668C64D3}"/>
                </a:ext>
              </a:extLst>
            </p:cNvPr>
            <p:cNvCxnSpPr>
              <a:stCxn id="117" idx="5"/>
              <a:endCxn id="119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276929B0-479D-8A98-F29B-005DBDAA4D15}"/>
                </a:ext>
              </a:extLst>
            </p:cNvPr>
            <p:cNvCxnSpPr>
              <a:stCxn id="118" idx="4"/>
              <a:endCxn id="121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6831BE29-756E-BAC5-E942-CC89D870F9C8}"/>
                </a:ext>
              </a:extLst>
            </p:cNvPr>
            <p:cNvCxnSpPr>
              <a:stCxn id="119" idx="4"/>
              <a:endCxn id="120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9F389661-13C9-829E-CE58-2F7C462815EC}"/>
                </a:ext>
              </a:extLst>
            </p:cNvPr>
            <p:cNvCxnSpPr>
              <a:stCxn id="118" idx="5"/>
              <a:endCxn id="120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EDCA0637-E253-B5A2-E07F-85E6A2C4BA94}"/>
                </a:ext>
              </a:extLst>
            </p:cNvPr>
            <p:cNvCxnSpPr>
              <a:stCxn id="119" idx="3"/>
              <a:endCxn id="121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22A29B29-7BD1-66A5-B7C0-2E7B40648C9F}"/>
                </a:ext>
              </a:extLst>
            </p:cNvPr>
            <p:cNvCxnSpPr>
              <a:stCxn id="121" idx="4"/>
              <a:endCxn id="122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67995522-6F7D-2E7F-CC51-F82603E81361}"/>
                </a:ext>
              </a:extLst>
            </p:cNvPr>
            <p:cNvCxnSpPr>
              <a:stCxn id="121" idx="5"/>
              <a:endCxn id="123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4A4B490-77E5-2344-CE05-02CF1BADF15F}"/>
                </a:ext>
              </a:extLst>
            </p:cNvPr>
            <p:cNvCxnSpPr>
              <a:stCxn id="123" idx="7"/>
              <a:endCxn id="120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EFF26B17-B565-ED44-7C6F-3D294D2EDA69}"/>
                </a:ext>
              </a:extLst>
            </p:cNvPr>
            <p:cNvCxnSpPr>
              <a:stCxn id="122" idx="7"/>
              <a:endCxn id="120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95A3315-6C86-77D4-BCC4-3A3282302C52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16B833E9-5128-0DDF-C4BB-9B002D82B67D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246FD54B-BA54-0979-5D4E-2EA7C1DFE7DA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56263ECC-4EFB-43AE-4607-EF405F64657B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E5B5654-7556-5628-2430-ECFE2AD8297A}"/>
              </a:ext>
            </a:extLst>
          </p:cNvPr>
          <p:cNvGrpSpPr/>
          <p:nvPr/>
        </p:nvGrpSpPr>
        <p:grpSpPr>
          <a:xfrm>
            <a:off x="3394046" y="2683658"/>
            <a:ext cx="977900" cy="1219717"/>
            <a:chOff x="5327651" y="3041134"/>
            <a:chExt cx="977900" cy="1219717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7E83D602-81EB-11B3-1A4D-96A82E8A3F9D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EFF89792-E109-A877-2F19-0BD3C0974958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AAA71780-5394-92D4-1E88-5A5D10810120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A319C345-DF2D-0CE0-2FCB-0FBDB631E808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BF862FC0-0D7C-F425-A719-F573D1E380F5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FB2B76D9-346E-F65B-DBA6-7C4CE0CF66E0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D1437DF2-08A4-A375-D888-A504040A73F1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A2370852-C8BA-87A9-FA31-4608602EBB19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393825E4-693D-17E8-F11F-929E149EB525}"/>
                </a:ext>
              </a:extLst>
            </p:cNvPr>
            <p:cNvCxnSpPr>
              <a:stCxn id="141" idx="3"/>
              <a:endCxn id="143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0FBCF135-DDDF-4BB9-E9CD-A4FAD331B3DB}"/>
                </a:ext>
              </a:extLst>
            </p:cNvPr>
            <p:cNvCxnSpPr>
              <a:stCxn id="142" idx="3"/>
              <a:endCxn id="143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5D232286-6E4B-1868-7E07-DE59B1595C3C}"/>
                </a:ext>
              </a:extLst>
            </p:cNvPr>
            <p:cNvCxnSpPr>
              <a:stCxn id="141" idx="5"/>
              <a:endCxn id="144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9B9D93C2-0020-4083-2B59-9BB2CA94244F}"/>
                </a:ext>
              </a:extLst>
            </p:cNvPr>
            <p:cNvCxnSpPr>
              <a:stCxn id="142" idx="5"/>
              <a:endCxn id="144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F1323D90-EA43-5F72-84DB-83CC4A55EFC9}"/>
                </a:ext>
              </a:extLst>
            </p:cNvPr>
            <p:cNvCxnSpPr>
              <a:stCxn id="143" idx="4"/>
              <a:endCxn id="146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1BA76A2B-9852-ABEF-62BA-9F0B08A28E09}"/>
                </a:ext>
              </a:extLst>
            </p:cNvPr>
            <p:cNvCxnSpPr>
              <a:stCxn id="144" idx="4"/>
              <a:endCxn id="145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A49A1B71-8B12-7644-7C88-743321C2972D}"/>
                </a:ext>
              </a:extLst>
            </p:cNvPr>
            <p:cNvCxnSpPr>
              <a:stCxn id="143" idx="5"/>
              <a:endCxn id="145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3B75F4B2-A7CC-0C36-C3C6-41C72E3C2F2B}"/>
                </a:ext>
              </a:extLst>
            </p:cNvPr>
            <p:cNvCxnSpPr>
              <a:stCxn id="144" idx="3"/>
              <a:endCxn id="146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AF5A5274-08B2-EBC5-E9BD-17859C8D5294}"/>
                </a:ext>
              </a:extLst>
            </p:cNvPr>
            <p:cNvCxnSpPr>
              <a:stCxn id="146" idx="4"/>
              <a:endCxn id="147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86E984CC-0C68-E41F-6DB0-44AD1E5A67F9}"/>
                </a:ext>
              </a:extLst>
            </p:cNvPr>
            <p:cNvCxnSpPr>
              <a:stCxn id="146" idx="5"/>
              <a:endCxn id="148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4F085F36-97AB-369A-964D-0F54DBC3FFB2}"/>
                </a:ext>
              </a:extLst>
            </p:cNvPr>
            <p:cNvCxnSpPr>
              <a:stCxn id="148" idx="7"/>
              <a:endCxn id="145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67AF1EA6-57A0-8A8F-5357-613AFA44AE64}"/>
                </a:ext>
              </a:extLst>
            </p:cNvPr>
            <p:cNvCxnSpPr>
              <a:stCxn id="147" idx="7"/>
              <a:endCxn id="145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8F76329A-F00F-5193-2C79-8E574AC062EE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D5A4A5D5-AAF1-65F2-7776-FD8249A1B551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6AA2F22B-B395-AA5B-6ED2-619B8609FD67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ECFA91A4-DF3C-C7B1-7F71-F796767EB0A9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2F4720F-EF16-9B8A-4787-3C8380F815D9}"/>
              </a:ext>
            </a:extLst>
          </p:cNvPr>
          <p:cNvGrpSpPr/>
          <p:nvPr/>
        </p:nvGrpSpPr>
        <p:grpSpPr>
          <a:xfrm>
            <a:off x="4608290" y="2697092"/>
            <a:ext cx="977900" cy="1219717"/>
            <a:chOff x="5327651" y="3041134"/>
            <a:chExt cx="977900" cy="1219717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17DC1741-EB22-3301-AD8D-2F3C63F4F5A1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83FB033A-A57D-CE9C-CE9A-F482F8E9D1D1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948FF0A3-E388-351D-F4CE-58455DDA2534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EC23D020-C76E-8769-937B-5AD8A19B413F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E88AD204-518E-14C4-477B-C298A35EADD2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972B8DC3-E958-1064-56E9-5BC065F11967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31D0FDCE-A568-6C0A-C431-58F722B17152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9831C650-6737-4CC8-4DD1-66D3F1AB3224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E20D4883-7372-E4F2-E5CA-2FF75A4D9471}"/>
                </a:ext>
              </a:extLst>
            </p:cNvPr>
            <p:cNvCxnSpPr>
              <a:stCxn id="166" idx="3"/>
              <a:endCxn id="168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E8F32F9A-8DD2-D20C-7904-5807CD53B281}"/>
                </a:ext>
              </a:extLst>
            </p:cNvPr>
            <p:cNvCxnSpPr>
              <a:stCxn id="167" idx="3"/>
              <a:endCxn id="168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1707F1D2-5DDF-7CBC-C24F-BB9A7555EF74}"/>
                </a:ext>
              </a:extLst>
            </p:cNvPr>
            <p:cNvCxnSpPr>
              <a:stCxn id="166" idx="5"/>
              <a:endCxn id="169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DC20394-E3A2-6F86-A4D5-8BC5633B1D80}"/>
                </a:ext>
              </a:extLst>
            </p:cNvPr>
            <p:cNvCxnSpPr>
              <a:stCxn id="167" idx="5"/>
              <a:endCxn id="169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12466AE8-D5B2-4F9B-3141-6470E0115739}"/>
                </a:ext>
              </a:extLst>
            </p:cNvPr>
            <p:cNvCxnSpPr>
              <a:stCxn id="168" idx="4"/>
              <a:endCxn id="171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E3E6010-EB50-21B9-5CFB-F1DC99B010FF}"/>
                </a:ext>
              </a:extLst>
            </p:cNvPr>
            <p:cNvCxnSpPr>
              <a:stCxn id="169" idx="4"/>
              <a:endCxn id="170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B86795F5-55C7-67AF-0391-D499CF854AFA}"/>
                </a:ext>
              </a:extLst>
            </p:cNvPr>
            <p:cNvCxnSpPr>
              <a:stCxn id="168" idx="5"/>
              <a:endCxn id="170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C5236A1E-1478-D97F-8C66-4FEB26DBDECD}"/>
                </a:ext>
              </a:extLst>
            </p:cNvPr>
            <p:cNvCxnSpPr>
              <a:stCxn id="169" idx="3"/>
              <a:endCxn id="171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656A93C3-F4FD-382F-28AD-2B01B98A584C}"/>
                </a:ext>
              </a:extLst>
            </p:cNvPr>
            <p:cNvCxnSpPr>
              <a:stCxn id="171" idx="4"/>
              <a:endCxn id="172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3FA8FCD-B5FF-4567-CBC7-9A79FFEF07D2}"/>
                </a:ext>
              </a:extLst>
            </p:cNvPr>
            <p:cNvCxnSpPr>
              <a:stCxn id="171" idx="5"/>
              <a:endCxn id="173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4F950E22-DCFE-B974-2FF6-8F8A8DEFD281}"/>
                </a:ext>
              </a:extLst>
            </p:cNvPr>
            <p:cNvCxnSpPr>
              <a:stCxn id="173" idx="7"/>
              <a:endCxn id="170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6E09E77B-11FF-E5E7-111F-117F7BD233A2}"/>
                </a:ext>
              </a:extLst>
            </p:cNvPr>
            <p:cNvCxnSpPr>
              <a:stCxn id="172" idx="7"/>
              <a:endCxn id="170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A3598578-EAD5-1667-F687-F9DBDA94E63E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525F11B0-2824-3218-712E-7EAB624D9417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4CA94FD8-56F3-090B-0BDB-1CE3A29F3272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11C24E4C-82AB-AAF2-8AE0-A1E3C524C508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423197F2-E404-93F8-0A75-91C6C4E2522D}"/>
              </a:ext>
            </a:extLst>
          </p:cNvPr>
          <p:cNvGrpSpPr/>
          <p:nvPr/>
        </p:nvGrpSpPr>
        <p:grpSpPr>
          <a:xfrm>
            <a:off x="5782013" y="2697092"/>
            <a:ext cx="977900" cy="1219717"/>
            <a:chOff x="5327651" y="3041134"/>
            <a:chExt cx="977900" cy="1219717"/>
          </a:xfrm>
        </p:grpSpPr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A5F90495-6644-BA67-1C24-934FD7F8D88A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D222A561-E57F-B24E-6E10-C93E73019965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B7E4A904-4B26-AA9C-4730-A40308E2899C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22EEA699-3A4C-BE0C-0A3A-9CAF959DF1E9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95784DF9-E594-BEDC-0315-2C6FAFDDF87A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8AF9BB00-7EEA-37B8-2523-4E5BB65BAB83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6ABC7E3A-A582-53A9-89C9-83AC093DE98A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04972D2B-DE90-5190-4F74-CABCFB6D906F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D0DD35D0-6189-74F3-5000-50A616C9DD64}"/>
                </a:ext>
              </a:extLst>
            </p:cNvPr>
            <p:cNvCxnSpPr>
              <a:stCxn id="191" idx="3"/>
              <a:endCxn id="193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041DCE84-8685-16E4-FC17-ED53419A1F78}"/>
                </a:ext>
              </a:extLst>
            </p:cNvPr>
            <p:cNvCxnSpPr>
              <a:stCxn id="192" idx="3"/>
              <a:endCxn id="193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4D0E4FD9-C5BF-B5AB-F2FC-66F251CD2401}"/>
                </a:ext>
              </a:extLst>
            </p:cNvPr>
            <p:cNvCxnSpPr>
              <a:stCxn id="191" idx="5"/>
              <a:endCxn id="194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47549CB0-9828-D304-6E6D-34B0A5DF350E}"/>
                </a:ext>
              </a:extLst>
            </p:cNvPr>
            <p:cNvCxnSpPr>
              <a:stCxn id="192" idx="5"/>
              <a:endCxn id="194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C9D993B4-68F8-8418-4296-9B11525C0C7F}"/>
                </a:ext>
              </a:extLst>
            </p:cNvPr>
            <p:cNvCxnSpPr>
              <a:stCxn id="193" idx="4"/>
              <a:endCxn id="196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2BFAD595-054A-1ECA-3312-E147B654723C}"/>
                </a:ext>
              </a:extLst>
            </p:cNvPr>
            <p:cNvCxnSpPr>
              <a:stCxn id="194" idx="4"/>
              <a:endCxn id="195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7E9DC719-DE59-3C92-F344-54F3CAEF9E9D}"/>
                </a:ext>
              </a:extLst>
            </p:cNvPr>
            <p:cNvCxnSpPr>
              <a:stCxn id="193" idx="5"/>
              <a:endCxn id="195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FED98A60-1889-12D4-BC4E-CE57F10BCEC6}"/>
                </a:ext>
              </a:extLst>
            </p:cNvPr>
            <p:cNvCxnSpPr>
              <a:stCxn id="194" idx="3"/>
              <a:endCxn id="196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193DB8B3-FC3B-410A-F0F1-2E67292EDD75}"/>
                </a:ext>
              </a:extLst>
            </p:cNvPr>
            <p:cNvCxnSpPr>
              <a:stCxn id="196" idx="4"/>
              <a:endCxn id="197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9737ED0C-2066-349C-E3E8-9650DD223D80}"/>
                </a:ext>
              </a:extLst>
            </p:cNvPr>
            <p:cNvCxnSpPr>
              <a:stCxn id="196" idx="5"/>
              <a:endCxn id="198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32F69DFA-B985-140C-2615-4F87D8710510}"/>
                </a:ext>
              </a:extLst>
            </p:cNvPr>
            <p:cNvCxnSpPr>
              <a:stCxn id="198" idx="7"/>
              <a:endCxn id="195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62FBDAB7-D90D-E916-7575-B26A50EF41E9}"/>
                </a:ext>
              </a:extLst>
            </p:cNvPr>
            <p:cNvCxnSpPr>
              <a:stCxn id="197" idx="7"/>
              <a:endCxn id="195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78C80429-1B26-7D88-058C-23078BD5E9DB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E0923E7F-2B99-3742-80B2-24AE574574E6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4B301EA3-DEA4-BA3B-E831-CE4F0E7E6780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A9C97561-B05B-14BD-5CCC-DCEAF0A90160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D307586C-DDC7-025C-09AA-8A59E9E7BD55}"/>
              </a:ext>
            </a:extLst>
          </p:cNvPr>
          <p:cNvGrpSpPr/>
          <p:nvPr/>
        </p:nvGrpSpPr>
        <p:grpSpPr>
          <a:xfrm>
            <a:off x="3984873" y="1432863"/>
            <a:ext cx="977900" cy="1219717"/>
            <a:chOff x="5327651" y="3041134"/>
            <a:chExt cx="977900" cy="1219717"/>
          </a:xfrm>
        </p:grpSpPr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D89E2CEC-D384-C7D5-1697-B3484629F69C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7DDC542E-F51F-929F-8872-B987F32AFFFE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0AAD4B1D-5A98-B99A-A815-D1D3EA7D84F2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F8D8C996-EAB0-1D6D-26DB-B1E5118CDDEF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7DB9394D-2E9F-CC77-5BC7-0E442C9D63B1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6D1A4D0C-FC2A-47C5-78CB-84FEE3128348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743C58DC-D901-DA25-27E2-9A3A4ABD2349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46FE48A7-A527-3D38-A7A3-F97F9ACA9E0F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0C5B68-0B1D-DAD1-8EB9-19FF3B7D24D3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5B8B0E0A-18F7-A20A-BBB4-DAB57DEF164F}"/>
                </a:ext>
              </a:extLst>
            </p:cNvPr>
            <p:cNvCxnSpPr>
              <a:stCxn id="217" idx="3"/>
              <a:endCxn id="218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441716C-10CC-4C1E-B45E-FA9D60B5858D}"/>
                </a:ext>
              </a:extLst>
            </p:cNvPr>
            <p:cNvCxnSpPr>
              <a:stCxn id="216" idx="5"/>
              <a:endCxn id="219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373C75FC-770A-C1C4-0CD3-0E97A0F606AC}"/>
                </a:ext>
              </a:extLst>
            </p:cNvPr>
            <p:cNvCxnSpPr>
              <a:stCxn id="217" idx="5"/>
              <a:endCxn id="219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CC43776A-140C-A64C-52AF-370E08D9F9FC}"/>
                </a:ext>
              </a:extLst>
            </p:cNvPr>
            <p:cNvCxnSpPr>
              <a:stCxn id="218" idx="4"/>
              <a:endCxn id="221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98CDA44C-CDF3-950D-B3CB-395825A0DF6E}"/>
                </a:ext>
              </a:extLst>
            </p:cNvPr>
            <p:cNvCxnSpPr>
              <a:stCxn id="219" idx="4"/>
              <a:endCxn id="220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BEE59B57-8CFB-CDA8-B230-DCD536797F22}"/>
                </a:ext>
              </a:extLst>
            </p:cNvPr>
            <p:cNvCxnSpPr>
              <a:stCxn id="218" idx="5"/>
              <a:endCxn id="220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954EF7B6-CF5D-E48B-E645-049FBFAEE374}"/>
                </a:ext>
              </a:extLst>
            </p:cNvPr>
            <p:cNvCxnSpPr>
              <a:stCxn id="219" idx="3"/>
              <a:endCxn id="221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805323C1-13E6-42E8-74AF-102269861C52}"/>
                </a:ext>
              </a:extLst>
            </p:cNvPr>
            <p:cNvCxnSpPr>
              <a:stCxn id="221" idx="4"/>
              <a:endCxn id="222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222D2A3B-ED74-FEDD-6B21-F345E8930478}"/>
                </a:ext>
              </a:extLst>
            </p:cNvPr>
            <p:cNvCxnSpPr>
              <a:stCxn id="221" idx="5"/>
              <a:endCxn id="223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A1FD879D-DCAA-AE9D-862B-16D79EFDF77C}"/>
                </a:ext>
              </a:extLst>
            </p:cNvPr>
            <p:cNvCxnSpPr>
              <a:stCxn id="223" idx="7"/>
              <a:endCxn id="220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0E2912A8-46E1-43EA-4121-71D9C89E8C5F}"/>
                </a:ext>
              </a:extLst>
            </p:cNvPr>
            <p:cNvCxnSpPr>
              <a:stCxn id="222" idx="7"/>
              <a:endCxn id="220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6" name="文本框 235">
              <a:extLst>
                <a:ext uri="{FF2B5EF4-FFF2-40B4-BE49-F238E27FC236}">
                  <a16:creationId xmlns:a16="http://schemas.microsoft.com/office/drawing/2014/main" id="{4565A5F4-B3D4-D9E7-700E-D47423A5A7F8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1CB90A1E-49A3-32AF-F891-D7E89055D636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A4039601-AD7A-19D9-1DE6-9FDBC14C67FD}"/>
                </a:ext>
              </a:extLst>
            </p:cNvPr>
            <p:cNvSpPr txBox="1"/>
            <p:nvPr/>
          </p:nvSpPr>
          <p:spPr>
            <a:xfrm>
              <a:off x="5770194" y="4025966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9D7A499F-A075-8A79-97CB-033AC46FC261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0168816D-E6E8-20D3-6048-B9EAB97E6B29}"/>
              </a:ext>
            </a:extLst>
          </p:cNvPr>
          <p:cNvGrpSpPr/>
          <p:nvPr/>
        </p:nvGrpSpPr>
        <p:grpSpPr>
          <a:xfrm>
            <a:off x="6348278" y="1439051"/>
            <a:ext cx="977900" cy="1219717"/>
            <a:chOff x="5327651" y="3041134"/>
            <a:chExt cx="977900" cy="1219717"/>
          </a:xfrm>
        </p:grpSpPr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8944EF39-16C6-EBFD-A9AA-4D22CDC72738}"/>
                </a:ext>
              </a:extLst>
            </p:cNvPr>
            <p:cNvSpPr/>
            <p:nvPr/>
          </p:nvSpPr>
          <p:spPr>
            <a:xfrm>
              <a:off x="5585884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2794FD5B-45F3-4949-18F2-D53F429793CC}"/>
                </a:ext>
              </a:extLst>
            </p:cNvPr>
            <p:cNvSpPr/>
            <p:nvPr/>
          </p:nvSpPr>
          <p:spPr>
            <a:xfrm>
              <a:off x="5894917" y="3225800"/>
              <a:ext cx="177800" cy="1778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EC9B4B6C-620C-35C2-C0FB-0005FE90E22E}"/>
                </a:ext>
              </a:extLst>
            </p:cNvPr>
            <p:cNvSpPr/>
            <p:nvPr/>
          </p:nvSpPr>
          <p:spPr>
            <a:xfrm>
              <a:off x="53276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212A988D-6ED5-F93C-A0C6-30A7771EED68}"/>
                </a:ext>
              </a:extLst>
            </p:cNvPr>
            <p:cNvSpPr/>
            <p:nvPr/>
          </p:nvSpPr>
          <p:spPr>
            <a:xfrm>
              <a:off x="6127751" y="34840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3D6BE4AA-8FF2-BA70-EDDC-2EDF932E35B2}"/>
                </a:ext>
              </a:extLst>
            </p:cNvPr>
            <p:cNvSpPr/>
            <p:nvPr/>
          </p:nvSpPr>
          <p:spPr>
            <a:xfrm>
              <a:off x="6127751" y="3826934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96310D8E-5FAD-BB2B-5E92-A17E43E80D9F}"/>
                </a:ext>
              </a:extLst>
            </p:cNvPr>
            <p:cNvSpPr/>
            <p:nvPr/>
          </p:nvSpPr>
          <p:spPr>
            <a:xfrm>
              <a:off x="5327651" y="3829051"/>
              <a:ext cx="177800" cy="1778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AB5EEE03-6ECB-E430-A912-0B4DCF0E4ABF}"/>
                </a:ext>
              </a:extLst>
            </p:cNvPr>
            <p:cNvSpPr/>
            <p:nvPr/>
          </p:nvSpPr>
          <p:spPr>
            <a:xfrm>
              <a:off x="5585884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46B5A1F2-245E-CA38-0F59-A1530B1F294A}"/>
                </a:ext>
              </a:extLst>
            </p:cNvPr>
            <p:cNvSpPr/>
            <p:nvPr/>
          </p:nvSpPr>
          <p:spPr>
            <a:xfrm>
              <a:off x="5894917" y="4083051"/>
              <a:ext cx="177800" cy="1778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439316A8-75ED-7375-3B6E-178EBC1A093B}"/>
                </a:ext>
              </a:extLst>
            </p:cNvPr>
            <p:cNvCxnSpPr>
              <a:stCxn id="241" idx="3"/>
              <a:endCxn id="243" idx="0"/>
            </p:cNvCxnSpPr>
            <p:nvPr/>
          </p:nvCxnSpPr>
          <p:spPr>
            <a:xfrm flipH="1">
              <a:off x="5416551" y="3377562"/>
              <a:ext cx="195371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F44740A0-EC90-F3FC-DAAA-24763F22B456}"/>
                </a:ext>
              </a:extLst>
            </p:cNvPr>
            <p:cNvCxnSpPr>
              <a:stCxn id="242" idx="3"/>
              <a:endCxn id="243" idx="7"/>
            </p:cNvCxnSpPr>
            <p:nvPr/>
          </p:nvCxnSpPr>
          <p:spPr>
            <a:xfrm flipH="1">
              <a:off x="5479413" y="3377562"/>
              <a:ext cx="441542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B3F603F1-A999-C344-F6C7-498214031798}"/>
                </a:ext>
              </a:extLst>
            </p:cNvPr>
            <p:cNvCxnSpPr>
              <a:stCxn id="241" idx="5"/>
              <a:endCxn id="244" idx="1"/>
            </p:cNvCxnSpPr>
            <p:nvPr/>
          </p:nvCxnSpPr>
          <p:spPr>
            <a:xfrm>
              <a:off x="5737646" y="3377562"/>
              <a:ext cx="416143" cy="1325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210E798-5194-4A05-B4CD-46F608EA2CC8}"/>
                </a:ext>
              </a:extLst>
            </p:cNvPr>
            <p:cNvCxnSpPr>
              <a:stCxn id="242" idx="5"/>
              <a:endCxn id="244" idx="0"/>
            </p:cNvCxnSpPr>
            <p:nvPr/>
          </p:nvCxnSpPr>
          <p:spPr>
            <a:xfrm>
              <a:off x="6046679" y="3377562"/>
              <a:ext cx="169972" cy="1064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F62FEAB4-88C8-D41A-2CAB-C926D30C5551}"/>
                </a:ext>
              </a:extLst>
            </p:cNvPr>
            <p:cNvCxnSpPr>
              <a:stCxn id="243" idx="4"/>
              <a:endCxn id="246" idx="0"/>
            </p:cNvCxnSpPr>
            <p:nvPr/>
          </p:nvCxnSpPr>
          <p:spPr>
            <a:xfrm>
              <a:off x="5416551" y="3661834"/>
              <a:ext cx="0" cy="167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8A671784-AD2A-455B-92D3-883F459697DC}"/>
                </a:ext>
              </a:extLst>
            </p:cNvPr>
            <p:cNvCxnSpPr>
              <a:stCxn id="244" idx="4"/>
              <a:endCxn id="245" idx="0"/>
            </p:cNvCxnSpPr>
            <p:nvPr/>
          </p:nvCxnSpPr>
          <p:spPr>
            <a:xfrm>
              <a:off x="6216651" y="3661834"/>
              <a:ext cx="0" cy="1651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39954E1C-9157-9289-A4D3-7F4750CA6DC5}"/>
                </a:ext>
              </a:extLst>
            </p:cNvPr>
            <p:cNvCxnSpPr>
              <a:stCxn id="243" idx="5"/>
              <a:endCxn id="245" idx="1"/>
            </p:cNvCxnSpPr>
            <p:nvPr/>
          </p:nvCxnSpPr>
          <p:spPr>
            <a:xfrm>
              <a:off x="5479413" y="3635796"/>
              <a:ext cx="674376" cy="217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4EECF122-77DB-3D83-5B1F-C11ED2FE0439}"/>
                </a:ext>
              </a:extLst>
            </p:cNvPr>
            <p:cNvCxnSpPr>
              <a:stCxn id="244" idx="3"/>
              <a:endCxn id="246" idx="7"/>
            </p:cNvCxnSpPr>
            <p:nvPr/>
          </p:nvCxnSpPr>
          <p:spPr>
            <a:xfrm flipH="1">
              <a:off x="5479413" y="3635796"/>
              <a:ext cx="674376" cy="2192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E3AEA779-9575-4AFB-8C4E-F77722F4DF2B}"/>
                </a:ext>
              </a:extLst>
            </p:cNvPr>
            <p:cNvCxnSpPr>
              <a:stCxn id="246" idx="4"/>
              <a:endCxn id="247" idx="1"/>
            </p:cNvCxnSpPr>
            <p:nvPr/>
          </p:nvCxnSpPr>
          <p:spPr>
            <a:xfrm>
              <a:off x="5416551" y="4006851"/>
              <a:ext cx="195371" cy="102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E17AC371-5777-0A12-9F77-29AE390FB4EA}"/>
                </a:ext>
              </a:extLst>
            </p:cNvPr>
            <p:cNvCxnSpPr>
              <a:stCxn id="246" idx="5"/>
              <a:endCxn id="248" idx="1"/>
            </p:cNvCxnSpPr>
            <p:nvPr/>
          </p:nvCxnSpPr>
          <p:spPr>
            <a:xfrm>
              <a:off x="5479413" y="3980813"/>
              <a:ext cx="441542" cy="1282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2B1242BD-57D1-63A2-010F-10691F08FCF5}"/>
                </a:ext>
              </a:extLst>
            </p:cNvPr>
            <p:cNvCxnSpPr>
              <a:stCxn id="248" idx="7"/>
              <a:endCxn id="245" idx="5"/>
            </p:cNvCxnSpPr>
            <p:nvPr/>
          </p:nvCxnSpPr>
          <p:spPr>
            <a:xfrm flipV="1">
              <a:off x="6046679" y="4004734"/>
              <a:ext cx="169972" cy="1043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B9B0C27D-B363-7482-9598-8866800FB17F}"/>
                </a:ext>
              </a:extLst>
            </p:cNvPr>
            <p:cNvCxnSpPr>
              <a:stCxn id="247" idx="7"/>
              <a:endCxn id="245" idx="3"/>
            </p:cNvCxnSpPr>
            <p:nvPr/>
          </p:nvCxnSpPr>
          <p:spPr>
            <a:xfrm flipV="1">
              <a:off x="5737646" y="3978696"/>
              <a:ext cx="416143" cy="13039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文本框 260">
              <a:extLst>
                <a:ext uri="{FF2B5EF4-FFF2-40B4-BE49-F238E27FC236}">
                  <a16:creationId xmlns:a16="http://schemas.microsoft.com/office/drawing/2014/main" id="{5005869E-85B2-C52D-14DB-89CC396B71FF}"/>
                </a:ext>
              </a:extLst>
            </p:cNvPr>
            <p:cNvSpPr txBox="1"/>
            <p:nvPr/>
          </p:nvSpPr>
          <p:spPr>
            <a:xfrm>
              <a:off x="5438559" y="3321172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文本框 261">
              <a:extLst>
                <a:ext uri="{FF2B5EF4-FFF2-40B4-BE49-F238E27FC236}">
                  <a16:creationId xmlns:a16="http://schemas.microsoft.com/office/drawing/2014/main" id="{556702BD-1CD1-2D69-7AA5-344B5F40BBF7}"/>
                </a:ext>
              </a:extLst>
            </p:cNvPr>
            <p:cNvSpPr txBox="1"/>
            <p:nvPr/>
          </p:nvSpPr>
          <p:spPr>
            <a:xfrm>
              <a:off x="5447983" y="3675843"/>
              <a:ext cx="74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20426939-1F74-9D38-EBD4-69E54A966956}"/>
                </a:ext>
              </a:extLst>
            </p:cNvPr>
            <p:cNvSpPr txBox="1"/>
            <p:nvPr/>
          </p:nvSpPr>
          <p:spPr>
            <a:xfrm>
              <a:off x="5770194" y="4030019"/>
              <a:ext cx="123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E0447831-8151-D2FC-2DB5-50104A9EA855}"/>
                </a:ext>
              </a:extLst>
            </p:cNvPr>
            <p:cNvSpPr txBox="1"/>
            <p:nvPr/>
          </p:nvSpPr>
          <p:spPr>
            <a:xfrm>
              <a:off x="5654153" y="3041134"/>
              <a:ext cx="337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988F0DF6-BD02-162B-D08E-CC62C4EF3EE1}"/>
              </a:ext>
            </a:extLst>
          </p:cNvPr>
          <p:cNvCxnSpPr>
            <a:cxnSpLocks/>
          </p:cNvCxnSpPr>
          <p:nvPr/>
        </p:nvCxnSpPr>
        <p:spPr>
          <a:xfrm flipH="1" flipV="1">
            <a:off x="3896973" y="3917394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398D2B8D-C6DB-7286-1794-28F33A5B511E}"/>
              </a:ext>
            </a:extLst>
          </p:cNvPr>
          <p:cNvCxnSpPr>
            <a:cxnSpLocks/>
          </p:cNvCxnSpPr>
          <p:nvPr/>
        </p:nvCxnSpPr>
        <p:spPr>
          <a:xfrm flipV="1">
            <a:off x="7443247" y="3916809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E2105151-35DC-98DC-7685-4393C2EF1F46}"/>
              </a:ext>
            </a:extLst>
          </p:cNvPr>
          <p:cNvCxnSpPr>
            <a:cxnSpLocks/>
          </p:cNvCxnSpPr>
          <p:nvPr/>
        </p:nvCxnSpPr>
        <p:spPr>
          <a:xfrm flipH="1" flipV="1">
            <a:off x="3908146" y="5263111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1D74A46D-18C5-DF08-6BE8-308A6EAEEBCA}"/>
              </a:ext>
            </a:extLst>
          </p:cNvPr>
          <p:cNvCxnSpPr>
            <a:cxnSpLocks/>
          </p:cNvCxnSpPr>
          <p:nvPr/>
        </p:nvCxnSpPr>
        <p:spPr>
          <a:xfrm flipH="1" flipV="1">
            <a:off x="5682432" y="5263111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923E1F91-2FDB-9418-ED3D-0BF0F3F29A81}"/>
              </a:ext>
            </a:extLst>
          </p:cNvPr>
          <p:cNvCxnSpPr>
            <a:cxnSpLocks/>
          </p:cNvCxnSpPr>
          <p:nvPr/>
        </p:nvCxnSpPr>
        <p:spPr>
          <a:xfrm flipH="1" flipV="1">
            <a:off x="7452650" y="5263111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62FC187C-2E5C-CF68-EBBC-1FB3C1F460B4}"/>
              </a:ext>
            </a:extLst>
          </p:cNvPr>
          <p:cNvCxnSpPr>
            <a:cxnSpLocks/>
          </p:cNvCxnSpPr>
          <p:nvPr/>
        </p:nvCxnSpPr>
        <p:spPr>
          <a:xfrm flipV="1">
            <a:off x="4475518" y="1378957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016579C3-5E69-F674-2D7F-5EDEF7662ED0}"/>
              </a:ext>
            </a:extLst>
          </p:cNvPr>
          <p:cNvCxnSpPr>
            <a:cxnSpLocks/>
          </p:cNvCxnSpPr>
          <p:nvPr/>
        </p:nvCxnSpPr>
        <p:spPr>
          <a:xfrm flipV="1">
            <a:off x="6845856" y="1375137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9C1EDC66-3271-E949-0781-12597B8620B4}"/>
              </a:ext>
            </a:extLst>
          </p:cNvPr>
          <p:cNvCxnSpPr>
            <a:cxnSpLocks/>
            <a:endCxn id="213" idx="2"/>
          </p:cNvCxnSpPr>
          <p:nvPr/>
        </p:nvCxnSpPr>
        <p:spPr>
          <a:xfrm flipV="1">
            <a:off x="5702479" y="3916809"/>
            <a:ext cx="583938" cy="322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16E7F8CB-F131-03FD-9AEC-4021CCC09665}"/>
              </a:ext>
            </a:extLst>
          </p:cNvPr>
          <p:cNvCxnSpPr>
            <a:cxnSpLocks/>
            <a:endCxn id="188" idx="2"/>
          </p:cNvCxnSpPr>
          <p:nvPr/>
        </p:nvCxnSpPr>
        <p:spPr>
          <a:xfrm flipH="1" flipV="1">
            <a:off x="5112694" y="3916809"/>
            <a:ext cx="530846" cy="324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4062ABEB-EF16-740D-8F68-3ED91D822B37}"/>
              </a:ext>
            </a:extLst>
          </p:cNvPr>
          <p:cNvCxnSpPr>
            <a:cxnSpLocks/>
          </p:cNvCxnSpPr>
          <p:nvPr/>
        </p:nvCxnSpPr>
        <p:spPr>
          <a:xfrm flipV="1">
            <a:off x="3896973" y="2657180"/>
            <a:ext cx="576000" cy="18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3" name="直接箭头连接符 292">
            <a:extLst>
              <a:ext uri="{FF2B5EF4-FFF2-40B4-BE49-F238E27FC236}">
                <a16:creationId xmlns:a16="http://schemas.microsoft.com/office/drawing/2014/main" id="{FBE6E2F2-4E96-F41C-273E-6088EA4F1D6B}"/>
              </a:ext>
            </a:extLst>
          </p:cNvPr>
          <p:cNvCxnSpPr>
            <a:cxnSpLocks/>
          </p:cNvCxnSpPr>
          <p:nvPr/>
        </p:nvCxnSpPr>
        <p:spPr>
          <a:xfrm flipH="1" flipV="1">
            <a:off x="4501177" y="2656849"/>
            <a:ext cx="576000" cy="178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CDB6BE3E-294B-1839-E5EF-AB234F87A47D}"/>
              </a:ext>
            </a:extLst>
          </p:cNvPr>
          <p:cNvCxnSpPr>
            <a:cxnSpLocks/>
          </p:cNvCxnSpPr>
          <p:nvPr/>
        </p:nvCxnSpPr>
        <p:spPr>
          <a:xfrm flipV="1">
            <a:off x="6263043" y="2666282"/>
            <a:ext cx="576000" cy="18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ABCCFB88-199C-6113-FAE8-D88799753404}"/>
              </a:ext>
            </a:extLst>
          </p:cNvPr>
          <p:cNvCxnSpPr>
            <a:cxnSpLocks/>
          </p:cNvCxnSpPr>
          <p:nvPr/>
        </p:nvCxnSpPr>
        <p:spPr>
          <a:xfrm flipH="1" flipV="1">
            <a:off x="6867247" y="2665951"/>
            <a:ext cx="576000" cy="178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矩形 300">
            <a:extLst>
              <a:ext uri="{FF2B5EF4-FFF2-40B4-BE49-F238E27FC236}">
                <a16:creationId xmlns:a16="http://schemas.microsoft.com/office/drawing/2014/main" id="{FA48EDF0-F876-BEE0-4C32-20C315628AC5}"/>
              </a:ext>
            </a:extLst>
          </p:cNvPr>
          <p:cNvSpPr/>
          <p:nvPr/>
        </p:nvSpPr>
        <p:spPr>
          <a:xfrm>
            <a:off x="3321891" y="5519018"/>
            <a:ext cx="1170484" cy="266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视角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特征</a:t>
            </a:r>
          </a:p>
        </p:txBody>
      </p:sp>
      <p:sp>
        <p:nvSpPr>
          <p:cNvPr id="302" name="矩形 301">
            <a:extLst>
              <a:ext uri="{FF2B5EF4-FFF2-40B4-BE49-F238E27FC236}">
                <a16:creationId xmlns:a16="http://schemas.microsoft.com/office/drawing/2014/main" id="{12C84DB5-D96F-7296-58C5-DC612D35FEA1}"/>
              </a:ext>
            </a:extLst>
          </p:cNvPr>
          <p:cNvSpPr/>
          <p:nvPr/>
        </p:nvSpPr>
        <p:spPr>
          <a:xfrm>
            <a:off x="5098513" y="5520239"/>
            <a:ext cx="1170481" cy="266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视角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特征</a:t>
            </a:r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D298B7B5-FB21-79F8-F9D6-F73057594772}"/>
              </a:ext>
            </a:extLst>
          </p:cNvPr>
          <p:cNvSpPr/>
          <p:nvPr/>
        </p:nvSpPr>
        <p:spPr>
          <a:xfrm>
            <a:off x="6875132" y="5519018"/>
            <a:ext cx="1170471" cy="266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视角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特征</a:t>
            </a:r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4CDDC7B0-450C-D077-7ECA-A5F60192EC4C}"/>
              </a:ext>
            </a:extLst>
          </p:cNvPr>
          <p:cNvSpPr/>
          <p:nvPr/>
        </p:nvSpPr>
        <p:spPr>
          <a:xfrm>
            <a:off x="3914097" y="1102124"/>
            <a:ext cx="1187855" cy="269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任务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4B9C5389-13E2-EC66-2FA8-641E24596860}"/>
              </a:ext>
            </a:extLst>
          </p:cNvPr>
          <p:cNvSpPr/>
          <p:nvPr/>
        </p:nvSpPr>
        <p:spPr>
          <a:xfrm>
            <a:off x="6259866" y="1099332"/>
            <a:ext cx="1159987" cy="263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任务</a:t>
            </a:r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379209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2" name="组合 4101">
            <a:extLst>
              <a:ext uri="{FF2B5EF4-FFF2-40B4-BE49-F238E27FC236}">
                <a16:creationId xmlns:a16="http://schemas.microsoft.com/office/drawing/2014/main" id="{E26C3F20-C317-4084-A468-B8A1DBC86DB7}"/>
              </a:ext>
            </a:extLst>
          </p:cNvPr>
          <p:cNvGrpSpPr/>
          <p:nvPr/>
        </p:nvGrpSpPr>
        <p:grpSpPr>
          <a:xfrm>
            <a:off x="6625119" y="3178996"/>
            <a:ext cx="1471675" cy="1140953"/>
            <a:chOff x="6437908" y="3156484"/>
            <a:chExt cx="1471675" cy="114095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7821F1E-7340-E457-2336-EE6959EA09B0}"/>
                </a:ext>
              </a:extLst>
            </p:cNvPr>
            <p:cNvSpPr/>
            <p:nvPr/>
          </p:nvSpPr>
          <p:spPr>
            <a:xfrm>
              <a:off x="6437908" y="3156484"/>
              <a:ext cx="1471675" cy="1140953"/>
            </a:xfrm>
            <a:prstGeom prst="roundRect">
              <a:avLst>
                <a:gd name="adj" fmla="val 9988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EE24A26-7A26-62D6-DD0F-0D95BB09E568}"/>
                </a:ext>
              </a:extLst>
            </p:cNvPr>
            <p:cNvSpPr txBox="1"/>
            <p:nvPr/>
          </p:nvSpPr>
          <p:spPr>
            <a:xfrm>
              <a:off x="6882247" y="3905812"/>
              <a:ext cx="6658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杭州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D47141-0450-45B4-F1CE-8784011C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676" y="3258690"/>
              <a:ext cx="1034953" cy="698593"/>
            </a:xfrm>
            <a:prstGeom prst="rect">
              <a:avLst/>
            </a:prstGeom>
          </p:spPr>
        </p:pic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464BC4B-3BF7-0B70-3354-FF22612C79D5}"/>
              </a:ext>
            </a:extLst>
          </p:cNvPr>
          <p:cNvCxnSpPr>
            <a:cxnSpLocks/>
            <a:stCxn id="4" idx="1"/>
            <a:endCxn id="7" idx="3"/>
          </p:cNvCxnSpPr>
          <p:nvPr/>
        </p:nvCxnSpPr>
        <p:spPr>
          <a:xfrm flipH="1">
            <a:off x="6067382" y="3749473"/>
            <a:ext cx="557737" cy="570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E1190EA-B5A6-D1C3-4530-6DAA9EED430C}"/>
              </a:ext>
            </a:extLst>
          </p:cNvPr>
          <p:cNvSpPr txBox="1"/>
          <p:nvPr/>
        </p:nvSpPr>
        <p:spPr>
          <a:xfrm>
            <a:off x="6053182" y="3372843"/>
            <a:ext cx="629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省会</a:t>
            </a:r>
          </a:p>
        </p:txBody>
      </p:sp>
      <p:grpSp>
        <p:nvGrpSpPr>
          <p:cNvPr id="4107" name="组合 4106">
            <a:extLst>
              <a:ext uri="{FF2B5EF4-FFF2-40B4-BE49-F238E27FC236}">
                <a16:creationId xmlns:a16="http://schemas.microsoft.com/office/drawing/2014/main" id="{B5521278-3764-43C3-B40E-E56D61FFD824}"/>
              </a:ext>
            </a:extLst>
          </p:cNvPr>
          <p:cNvGrpSpPr/>
          <p:nvPr/>
        </p:nvGrpSpPr>
        <p:grpSpPr>
          <a:xfrm>
            <a:off x="6783090" y="1306213"/>
            <a:ext cx="1155731" cy="1265501"/>
            <a:chOff x="6754304" y="1117782"/>
            <a:chExt cx="1155731" cy="126550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52E9B5-4396-E9DA-4383-03F532DC2AA4}"/>
                </a:ext>
              </a:extLst>
            </p:cNvPr>
            <p:cNvSpPr/>
            <p:nvPr/>
          </p:nvSpPr>
          <p:spPr>
            <a:xfrm>
              <a:off x="6754304" y="1117782"/>
              <a:ext cx="1143521" cy="1265501"/>
            </a:xfrm>
            <a:prstGeom prst="roundRect">
              <a:avLst>
                <a:gd name="adj" fmla="val 10003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0384FA9-59A1-6D94-2B3C-56F1D56F0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3" r="17281"/>
            <a:stretch/>
          </p:blipFill>
          <p:spPr bwMode="auto">
            <a:xfrm>
              <a:off x="6844589" y="1195120"/>
              <a:ext cx="926610" cy="934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E6707-2ADC-5FE8-BA8B-8105FFB9F126}"/>
                </a:ext>
              </a:extLst>
            </p:cNvPr>
            <p:cNvSpPr txBox="1"/>
            <p:nvPr/>
          </p:nvSpPr>
          <p:spPr>
            <a:xfrm>
              <a:off x="6813089" y="2031991"/>
              <a:ext cx="1096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浙江大学</a:t>
              </a: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FC4922-1647-F34B-9046-82FF1D7C2155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>
            <a:off x="7354851" y="2571714"/>
            <a:ext cx="6106" cy="60728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5E2605C-889A-AC16-9F41-507273EED8B0}"/>
              </a:ext>
            </a:extLst>
          </p:cNvPr>
          <p:cNvSpPr txBox="1"/>
          <p:nvPr/>
        </p:nvSpPr>
        <p:spPr>
          <a:xfrm>
            <a:off x="6778814" y="2695501"/>
            <a:ext cx="69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位于</a:t>
            </a:r>
          </a:p>
        </p:txBody>
      </p:sp>
      <p:cxnSp>
        <p:nvCxnSpPr>
          <p:cNvPr id="1027" name="直接箭头连接符 1026">
            <a:extLst>
              <a:ext uri="{FF2B5EF4-FFF2-40B4-BE49-F238E27FC236}">
                <a16:creationId xmlns:a16="http://schemas.microsoft.com/office/drawing/2014/main" id="{8E1DAAFA-F337-B5D7-234A-825D8E1F2AF9}"/>
              </a:ext>
            </a:extLst>
          </p:cNvPr>
          <p:cNvCxnSpPr>
            <a:cxnSpLocks/>
            <a:stCxn id="27" idx="1"/>
            <a:endCxn id="4" idx="3"/>
          </p:cNvCxnSpPr>
          <p:nvPr/>
        </p:nvCxnSpPr>
        <p:spPr>
          <a:xfrm flipH="1">
            <a:off x="8096794" y="3745182"/>
            <a:ext cx="833165" cy="429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55C9ED93-525B-13EB-B328-D82AE8A3322D}"/>
              </a:ext>
            </a:extLst>
          </p:cNvPr>
          <p:cNvSpPr txBox="1"/>
          <p:nvPr/>
        </p:nvSpPr>
        <p:spPr>
          <a:xfrm>
            <a:off x="8224590" y="3393877"/>
            <a:ext cx="73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景点</a:t>
            </a: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434FD20-3E16-4C16-83CE-3CBF3FE7FA06}"/>
              </a:ext>
            </a:extLst>
          </p:cNvPr>
          <p:cNvGrpSpPr/>
          <p:nvPr/>
        </p:nvGrpSpPr>
        <p:grpSpPr>
          <a:xfrm>
            <a:off x="6614244" y="5070285"/>
            <a:ext cx="1499187" cy="1140953"/>
            <a:chOff x="6614244" y="5070285"/>
            <a:chExt cx="1499187" cy="1140953"/>
          </a:xfrm>
        </p:grpSpPr>
        <p:sp>
          <p:nvSpPr>
            <p:cNvPr id="1031" name="矩形: 圆角 1030">
              <a:extLst>
                <a:ext uri="{FF2B5EF4-FFF2-40B4-BE49-F238E27FC236}">
                  <a16:creationId xmlns:a16="http://schemas.microsoft.com/office/drawing/2014/main" id="{6BC09BAE-B331-F450-E88E-3F23DA3169BA}"/>
                </a:ext>
              </a:extLst>
            </p:cNvPr>
            <p:cNvSpPr/>
            <p:nvPr/>
          </p:nvSpPr>
          <p:spPr>
            <a:xfrm>
              <a:off x="6614244" y="5070285"/>
              <a:ext cx="1499187" cy="1140953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398BAAA-A4C3-742D-EFA9-870677593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283" y="5202738"/>
              <a:ext cx="873485" cy="616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3" name="文本框 1032">
              <a:extLst>
                <a:ext uri="{FF2B5EF4-FFF2-40B4-BE49-F238E27FC236}">
                  <a16:creationId xmlns:a16="http://schemas.microsoft.com/office/drawing/2014/main" id="{BDA1D816-0C93-0E78-2884-88A332359A1A}"/>
                </a:ext>
              </a:extLst>
            </p:cNvPr>
            <p:cNvSpPr txBox="1"/>
            <p:nvPr/>
          </p:nvSpPr>
          <p:spPr>
            <a:xfrm>
              <a:off x="6768736" y="5846000"/>
              <a:ext cx="13156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杭州亚运会</a:t>
              </a:r>
            </a:p>
          </p:txBody>
        </p:sp>
      </p:grpSp>
      <p:cxnSp>
        <p:nvCxnSpPr>
          <p:cNvPr id="1036" name="直接箭头连接符 1035">
            <a:extLst>
              <a:ext uri="{FF2B5EF4-FFF2-40B4-BE49-F238E27FC236}">
                <a16:creationId xmlns:a16="http://schemas.microsoft.com/office/drawing/2014/main" id="{57334D97-3A11-6982-AFFD-D1BDE046DE59}"/>
              </a:ext>
            </a:extLst>
          </p:cNvPr>
          <p:cNvCxnSpPr>
            <a:cxnSpLocks/>
            <a:stCxn id="1031" idx="0"/>
            <a:endCxn id="4" idx="2"/>
          </p:cNvCxnSpPr>
          <p:nvPr/>
        </p:nvCxnSpPr>
        <p:spPr>
          <a:xfrm flipH="1" flipV="1">
            <a:off x="7360957" y="4319949"/>
            <a:ext cx="2881" cy="75033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C181533D-352A-05F4-D3E0-56E25D6179A6}"/>
              </a:ext>
            </a:extLst>
          </p:cNvPr>
          <p:cNvSpPr txBox="1"/>
          <p:nvPr/>
        </p:nvSpPr>
        <p:spPr>
          <a:xfrm>
            <a:off x="6614244" y="4513151"/>
            <a:ext cx="96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举办地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D59004A-1045-45FF-93BC-826A4B873692}"/>
              </a:ext>
            </a:extLst>
          </p:cNvPr>
          <p:cNvGrpSpPr/>
          <p:nvPr/>
        </p:nvGrpSpPr>
        <p:grpSpPr>
          <a:xfrm>
            <a:off x="4745499" y="1216152"/>
            <a:ext cx="1099417" cy="1448880"/>
            <a:chOff x="4762524" y="1216152"/>
            <a:chExt cx="1099417" cy="1448880"/>
          </a:xfrm>
        </p:grpSpPr>
        <p:sp>
          <p:nvSpPr>
            <p:cNvPr id="1039" name="矩形: 圆角 1038">
              <a:extLst>
                <a:ext uri="{FF2B5EF4-FFF2-40B4-BE49-F238E27FC236}">
                  <a16:creationId xmlns:a16="http://schemas.microsoft.com/office/drawing/2014/main" id="{4D90EE59-3D5F-4729-935F-93FB1B647ABB}"/>
                </a:ext>
              </a:extLst>
            </p:cNvPr>
            <p:cNvSpPr/>
            <p:nvPr/>
          </p:nvSpPr>
          <p:spPr>
            <a:xfrm>
              <a:off x="4762524" y="1216152"/>
              <a:ext cx="1081192" cy="1448880"/>
            </a:xfrm>
            <a:prstGeom prst="roundRect">
              <a:avLst>
                <a:gd name="adj" fmla="val 9901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38" name="Picture 10">
              <a:extLst>
                <a:ext uri="{FF2B5EF4-FFF2-40B4-BE49-F238E27FC236}">
                  <a16:creationId xmlns:a16="http://schemas.microsoft.com/office/drawing/2014/main" id="{C360A57E-4A40-C645-649E-2E7168898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4256" y="1346371"/>
              <a:ext cx="706294" cy="94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文本框 1039">
              <a:extLst>
                <a:ext uri="{FF2B5EF4-FFF2-40B4-BE49-F238E27FC236}">
                  <a16:creationId xmlns:a16="http://schemas.microsoft.com/office/drawing/2014/main" id="{B55E262F-0DEB-1941-9798-0D9C37B5F7EA}"/>
                </a:ext>
              </a:extLst>
            </p:cNvPr>
            <p:cNvSpPr txBox="1"/>
            <p:nvPr/>
          </p:nvSpPr>
          <p:spPr>
            <a:xfrm>
              <a:off x="4924514" y="2277067"/>
              <a:ext cx="937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竺可桢</a:t>
              </a:r>
            </a:p>
          </p:txBody>
        </p:sp>
      </p:grpSp>
      <p:cxnSp>
        <p:nvCxnSpPr>
          <p:cNvPr id="1043" name="直接箭头连接符 1042">
            <a:extLst>
              <a:ext uri="{FF2B5EF4-FFF2-40B4-BE49-F238E27FC236}">
                <a16:creationId xmlns:a16="http://schemas.microsoft.com/office/drawing/2014/main" id="{F902B6BF-999C-5883-C2C7-7789CA08195A}"/>
              </a:ext>
            </a:extLst>
          </p:cNvPr>
          <p:cNvCxnSpPr>
            <a:cxnSpLocks/>
            <a:stCxn id="1039" idx="3"/>
            <a:endCxn id="14" idx="1"/>
          </p:cNvCxnSpPr>
          <p:nvPr/>
        </p:nvCxnSpPr>
        <p:spPr>
          <a:xfrm flipV="1">
            <a:off x="5826691" y="1938964"/>
            <a:ext cx="956399" cy="1628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679E62BB-1C0F-CF25-AB62-CF998F0DC26B}"/>
              </a:ext>
            </a:extLst>
          </p:cNvPr>
          <p:cNvSpPr txBox="1"/>
          <p:nvPr/>
        </p:nvSpPr>
        <p:spPr>
          <a:xfrm>
            <a:off x="5890589" y="1556342"/>
            <a:ext cx="85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前校长</a:t>
            </a:r>
          </a:p>
        </p:txBody>
      </p:sp>
      <p:cxnSp>
        <p:nvCxnSpPr>
          <p:cNvPr id="1046" name="直接箭头连接符 1045">
            <a:extLst>
              <a:ext uri="{FF2B5EF4-FFF2-40B4-BE49-F238E27FC236}">
                <a16:creationId xmlns:a16="http://schemas.microsoft.com/office/drawing/2014/main" id="{7CFD8C2F-0BE9-D862-6F66-E7FC09BBD4AD}"/>
              </a:ext>
            </a:extLst>
          </p:cNvPr>
          <p:cNvCxnSpPr>
            <a:cxnSpLocks/>
            <a:stCxn id="1039" idx="2"/>
            <a:endCxn id="7" idx="0"/>
          </p:cNvCxnSpPr>
          <p:nvPr/>
        </p:nvCxnSpPr>
        <p:spPr>
          <a:xfrm>
            <a:off x="5286095" y="2665032"/>
            <a:ext cx="285" cy="488948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文本框 1049">
            <a:extLst>
              <a:ext uri="{FF2B5EF4-FFF2-40B4-BE49-F238E27FC236}">
                <a16:creationId xmlns:a16="http://schemas.microsoft.com/office/drawing/2014/main" id="{1524E229-4BD9-8F46-AB6B-21D90E508D30}"/>
              </a:ext>
            </a:extLst>
          </p:cNvPr>
          <p:cNvSpPr txBox="1"/>
          <p:nvPr/>
        </p:nvSpPr>
        <p:spPr>
          <a:xfrm>
            <a:off x="4720959" y="2710386"/>
            <a:ext cx="67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家乡</a:t>
            </a:r>
          </a:p>
        </p:txBody>
      </p:sp>
      <p:cxnSp>
        <p:nvCxnSpPr>
          <p:cNvPr id="1059" name="直接箭头连接符 1058">
            <a:extLst>
              <a:ext uri="{FF2B5EF4-FFF2-40B4-BE49-F238E27FC236}">
                <a16:creationId xmlns:a16="http://schemas.microsoft.com/office/drawing/2014/main" id="{0F2B5C3B-368E-D99D-0C4A-57FFA8F3213D}"/>
              </a:ext>
            </a:extLst>
          </p:cNvPr>
          <p:cNvCxnSpPr>
            <a:cxnSpLocks/>
            <a:stCxn id="1039" idx="1"/>
            <a:endCxn id="1054" idx="3"/>
          </p:cNvCxnSpPr>
          <p:nvPr/>
        </p:nvCxnSpPr>
        <p:spPr>
          <a:xfrm flipH="1">
            <a:off x="3727680" y="1940592"/>
            <a:ext cx="1017819" cy="11458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01B4ABE0-46BA-6513-9A72-CB46C4E3E8EA}"/>
              </a:ext>
            </a:extLst>
          </p:cNvPr>
          <p:cNvSpPr txBox="1"/>
          <p:nvPr/>
        </p:nvSpPr>
        <p:spPr>
          <a:xfrm>
            <a:off x="3852794" y="1573988"/>
            <a:ext cx="929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出生日</a:t>
            </a:r>
          </a:p>
        </p:txBody>
      </p:sp>
      <p:cxnSp>
        <p:nvCxnSpPr>
          <p:cNvPr id="1066" name="直接箭头连接符 1065">
            <a:extLst>
              <a:ext uri="{FF2B5EF4-FFF2-40B4-BE49-F238E27FC236}">
                <a16:creationId xmlns:a16="http://schemas.microsoft.com/office/drawing/2014/main" id="{4C3C7B0E-E535-0506-16D9-D959CE487C2E}"/>
              </a:ext>
            </a:extLst>
          </p:cNvPr>
          <p:cNvCxnSpPr>
            <a:cxnSpLocks/>
            <a:stCxn id="1031" idx="3"/>
            <a:endCxn id="74" idx="1"/>
          </p:cNvCxnSpPr>
          <p:nvPr/>
        </p:nvCxnSpPr>
        <p:spPr>
          <a:xfrm flipV="1">
            <a:off x="8113431" y="5635317"/>
            <a:ext cx="831578" cy="5445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8" name="文本框 1067">
            <a:extLst>
              <a:ext uri="{FF2B5EF4-FFF2-40B4-BE49-F238E27FC236}">
                <a16:creationId xmlns:a16="http://schemas.microsoft.com/office/drawing/2014/main" id="{788E0253-C764-FC8B-D5E1-12AAB2C64B7A}"/>
              </a:ext>
            </a:extLst>
          </p:cNvPr>
          <p:cNvSpPr txBox="1"/>
          <p:nvPr/>
        </p:nvSpPr>
        <p:spPr>
          <a:xfrm>
            <a:off x="8128481" y="5284012"/>
            <a:ext cx="862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开幕日</a:t>
            </a:r>
          </a:p>
        </p:txBody>
      </p:sp>
      <p:cxnSp>
        <p:nvCxnSpPr>
          <p:cNvPr id="1074" name="直接箭头连接符 1073">
            <a:extLst>
              <a:ext uri="{FF2B5EF4-FFF2-40B4-BE49-F238E27FC236}">
                <a16:creationId xmlns:a16="http://schemas.microsoft.com/office/drawing/2014/main" id="{6642D211-4307-871C-1881-EFD578BC5E56}"/>
              </a:ext>
            </a:extLst>
          </p:cNvPr>
          <p:cNvCxnSpPr>
            <a:cxnSpLocks/>
            <a:endCxn id="1070" idx="1"/>
          </p:cNvCxnSpPr>
          <p:nvPr/>
        </p:nvCxnSpPr>
        <p:spPr>
          <a:xfrm flipV="1">
            <a:off x="8064902" y="1916445"/>
            <a:ext cx="865057" cy="128185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5" name="文本框 1074">
            <a:extLst>
              <a:ext uri="{FF2B5EF4-FFF2-40B4-BE49-F238E27FC236}">
                <a16:creationId xmlns:a16="http://schemas.microsoft.com/office/drawing/2014/main" id="{F3DF6681-8FB9-AB7B-976B-22086A8298CA}"/>
              </a:ext>
            </a:extLst>
          </p:cNvPr>
          <p:cNvSpPr txBox="1"/>
          <p:nvPr/>
        </p:nvSpPr>
        <p:spPr>
          <a:xfrm rot="18248347">
            <a:off x="7661184" y="2124550"/>
            <a:ext cx="155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常住人口</a:t>
            </a:r>
          </a:p>
        </p:txBody>
      </p:sp>
      <p:cxnSp>
        <p:nvCxnSpPr>
          <p:cNvPr id="1081" name="直接箭头连接符 1080">
            <a:extLst>
              <a:ext uri="{FF2B5EF4-FFF2-40B4-BE49-F238E27FC236}">
                <a16:creationId xmlns:a16="http://schemas.microsoft.com/office/drawing/2014/main" id="{E25BBF08-4337-FE0F-7296-0C93787FE0DD}"/>
              </a:ext>
            </a:extLst>
          </p:cNvPr>
          <p:cNvCxnSpPr>
            <a:cxnSpLocks/>
            <a:stCxn id="1085" idx="1"/>
            <a:endCxn id="85" idx="3"/>
          </p:cNvCxnSpPr>
          <p:nvPr/>
        </p:nvCxnSpPr>
        <p:spPr>
          <a:xfrm flipH="1">
            <a:off x="3620117" y="5473354"/>
            <a:ext cx="949999" cy="1944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2" name="文本框 1081">
            <a:extLst>
              <a:ext uri="{FF2B5EF4-FFF2-40B4-BE49-F238E27FC236}">
                <a16:creationId xmlns:a16="http://schemas.microsoft.com/office/drawing/2014/main" id="{FF3AAAB9-C6A0-3C6C-29A6-905A589EC576}"/>
              </a:ext>
            </a:extLst>
          </p:cNvPr>
          <p:cNvSpPr txBox="1"/>
          <p:nvPr/>
        </p:nvSpPr>
        <p:spPr>
          <a:xfrm>
            <a:off x="3786622" y="5114735"/>
            <a:ext cx="722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气候</a:t>
            </a:r>
          </a:p>
        </p:txBody>
      </p:sp>
      <p:cxnSp>
        <p:nvCxnSpPr>
          <p:cNvPr id="1089" name="直接箭头连接符 1088">
            <a:extLst>
              <a:ext uri="{FF2B5EF4-FFF2-40B4-BE49-F238E27FC236}">
                <a16:creationId xmlns:a16="http://schemas.microsoft.com/office/drawing/2014/main" id="{6E0EA070-5B63-872D-3221-EE395F9C9D97}"/>
              </a:ext>
            </a:extLst>
          </p:cNvPr>
          <p:cNvCxnSpPr>
            <a:cxnSpLocks/>
            <a:stCxn id="7" idx="2"/>
            <a:endCxn id="1085" idx="0"/>
          </p:cNvCxnSpPr>
          <p:nvPr/>
        </p:nvCxnSpPr>
        <p:spPr>
          <a:xfrm flipH="1">
            <a:off x="5281956" y="4356369"/>
            <a:ext cx="4424" cy="49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3" name="文本框 1092">
            <a:extLst>
              <a:ext uri="{FF2B5EF4-FFF2-40B4-BE49-F238E27FC236}">
                <a16:creationId xmlns:a16="http://schemas.microsoft.com/office/drawing/2014/main" id="{12B36A60-600C-227F-1857-12DBBBF79F04}"/>
              </a:ext>
            </a:extLst>
          </p:cNvPr>
          <p:cNvSpPr txBox="1"/>
          <p:nvPr/>
        </p:nvSpPr>
        <p:spPr>
          <a:xfrm>
            <a:off x="4720959" y="4421851"/>
            <a:ext cx="67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毗邻</a:t>
            </a:r>
          </a:p>
        </p:txBody>
      </p:sp>
      <p:cxnSp>
        <p:nvCxnSpPr>
          <p:cNvPr id="1102" name="直接箭头连接符 1101">
            <a:extLst>
              <a:ext uri="{FF2B5EF4-FFF2-40B4-BE49-F238E27FC236}">
                <a16:creationId xmlns:a16="http://schemas.microsoft.com/office/drawing/2014/main" id="{69CAE11E-AEE7-DD11-733E-AB15A7F19F4A}"/>
              </a:ext>
            </a:extLst>
          </p:cNvPr>
          <p:cNvCxnSpPr>
            <a:cxnSpLocks/>
            <a:stCxn id="7" idx="1"/>
            <a:endCxn id="80" idx="3"/>
          </p:cNvCxnSpPr>
          <p:nvPr/>
        </p:nvCxnSpPr>
        <p:spPr>
          <a:xfrm flipH="1">
            <a:off x="3368052" y="3755175"/>
            <a:ext cx="1137325" cy="4899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3" name="文本框 1102">
            <a:extLst>
              <a:ext uri="{FF2B5EF4-FFF2-40B4-BE49-F238E27FC236}">
                <a16:creationId xmlns:a16="http://schemas.microsoft.com/office/drawing/2014/main" id="{4A6BA6A1-88D1-80FA-5910-4D43C987056D}"/>
              </a:ext>
            </a:extLst>
          </p:cNvPr>
          <p:cNvSpPr txBox="1"/>
          <p:nvPr/>
        </p:nvSpPr>
        <p:spPr>
          <a:xfrm>
            <a:off x="3656848" y="3397487"/>
            <a:ext cx="71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面积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705E0B8-AA52-4B20-8887-1232C77F7740}"/>
              </a:ext>
            </a:extLst>
          </p:cNvPr>
          <p:cNvGrpSpPr/>
          <p:nvPr/>
        </p:nvGrpSpPr>
        <p:grpSpPr>
          <a:xfrm>
            <a:off x="2325866" y="1289926"/>
            <a:ext cx="1613939" cy="1238045"/>
            <a:chOff x="2984015" y="1787214"/>
            <a:chExt cx="1613939" cy="1238045"/>
          </a:xfrm>
        </p:grpSpPr>
        <p:sp>
          <p:nvSpPr>
            <p:cNvPr id="1054" name="矩形: 圆角 1053">
              <a:extLst>
                <a:ext uri="{FF2B5EF4-FFF2-40B4-BE49-F238E27FC236}">
                  <a16:creationId xmlns:a16="http://schemas.microsoft.com/office/drawing/2014/main" id="{B1FDEBE1-D60C-65C3-F73D-5DB047E7C791}"/>
                </a:ext>
              </a:extLst>
            </p:cNvPr>
            <p:cNvSpPr/>
            <p:nvPr/>
          </p:nvSpPr>
          <p:spPr>
            <a:xfrm>
              <a:off x="2999065" y="1873416"/>
              <a:ext cx="1386764" cy="1151843"/>
            </a:xfrm>
            <a:prstGeom prst="roundRect">
              <a:avLst>
                <a:gd name="adj" fmla="val 806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6" name="文本框 1055">
              <a:extLst>
                <a:ext uri="{FF2B5EF4-FFF2-40B4-BE49-F238E27FC236}">
                  <a16:creationId xmlns:a16="http://schemas.microsoft.com/office/drawing/2014/main" id="{2F6BB60C-38BD-FA59-7C08-48087D939362}"/>
                </a:ext>
              </a:extLst>
            </p:cNvPr>
            <p:cNvSpPr txBox="1"/>
            <p:nvPr/>
          </p:nvSpPr>
          <p:spPr>
            <a:xfrm>
              <a:off x="2984015" y="2667571"/>
              <a:ext cx="1613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1890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日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A8FE69E-7D0C-480C-BB05-DA88D4D5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265" y="1787214"/>
              <a:ext cx="1105556" cy="1105556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885CFA6-3CF4-4084-A4EE-F6468C93A0F0}"/>
              </a:ext>
            </a:extLst>
          </p:cNvPr>
          <p:cNvGrpSpPr/>
          <p:nvPr/>
        </p:nvGrpSpPr>
        <p:grpSpPr>
          <a:xfrm>
            <a:off x="8929959" y="4972472"/>
            <a:ext cx="1613939" cy="1238766"/>
            <a:chOff x="2984015" y="1786493"/>
            <a:chExt cx="1613939" cy="1238766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208823C2-8B40-4F62-8014-9E74A483CEC8}"/>
                </a:ext>
              </a:extLst>
            </p:cNvPr>
            <p:cNvSpPr/>
            <p:nvPr/>
          </p:nvSpPr>
          <p:spPr>
            <a:xfrm>
              <a:off x="2999065" y="1873416"/>
              <a:ext cx="1441252" cy="1151843"/>
            </a:xfrm>
            <a:prstGeom prst="roundRect">
              <a:avLst>
                <a:gd name="adj" fmla="val 806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024529D8-2B76-49EE-B8A1-8CD90F272C1F}"/>
                </a:ext>
              </a:extLst>
            </p:cNvPr>
            <p:cNvSpPr txBox="1"/>
            <p:nvPr/>
          </p:nvSpPr>
          <p:spPr>
            <a:xfrm>
              <a:off x="2984015" y="2667571"/>
              <a:ext cx="1613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2023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23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日</a:t>
              </a:r>
            </a:p>
          </p:txBody>
        </p:sp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2E01B216-5673-45A0-A695-B40BD8C6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889" y="1786493"/>
              <a:ext cx="1105556" cy="110555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05C09C5-20F4-44CF-925D-547F4776DFCC}"/>
              </a:ext>
            </a:extLst>
          </p:cNvPr>
          <p:cNvGrpSpPr/>
          <p:nvPr/>
        </p:nvGrpSpPr>
        <p:grpSpPr>
          <a:xfrm>
            <a:off x="1981288" y="3184152"/>
            <a:ext cx="1466858" cy="1190110"/>
            <a:chOff x="1981288" y="3184152"/>
            <a:chExt cx="1466858" cy="1190110"/>
          </a:xfrm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AE3451E4-A36C-46B4-A1AF-5B1B4A8BD762}"/>
                </a:ext>
              </a:extLst>
            </p:cNvPr>
            <p:cNvSpPr/>
            <p:nvPr/>
          </p:nvSpPr>
          <p:spPr>
            <a:xfrm>
              <a:off x="1981288" y="3184152"/>
              <a:ext cx="1386764" cy="1151843"/>
            </a:xfrm>
            <a:prstGeom prst="roundRect">
              <a:avLst>
                <a:gd name="adj" fmla="val 806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9" name="文本框 1098">
              <a:extLst>
                <a:ext uri="{FF2B5EF4-FFF2-40B4-BE49-F238E27FC236}">
                  <a16:creationId xmlns:a16="http://schemas.microsoft.com/office/drawing/2014/main" id="{1D688AD9-445B-A617-18C9-D47D9E08BDAD}"/>
                </a:ext>
              </a:extLst>
            </p:cNvPr>
            <p:cNvSpPr txBox="1"/>
            <p:nvPr/>
          </p:nvSpPr>
          <p:spPr>
            <a:xfrm>
              <a:off x="2193251" y="4035708"/>
              <a:ext cx="1254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105500km²</a:t>
              </a:r>
              <a:endPara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32F44AE-10C9-4F08-A26A-AAD6FA9E5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609" y="3204807"/>
              <a:ext cx="946706" cy="946706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B41773F-8160-4268-AE8B-DC98294C96F6}"/>
              </a:ext>
            </a:extLst>
          </p:cNvPr>
          <p:cNvGrpSpPr/>
          <p:nvPr/>
        </p:nvGrpSpPr>
        <p:grpSpPr>
          <a:xfrm>
            <a:off x="1998694" y="4868679"/>
            <a:ext cx="1783391" cy="1209349"/>
            <a:chOff x="1998694" y="4848551"/>
            <a:chExt cx="1783391" cy="1190110"/>
          </a:xfrm>
        </p:grpSpPr>
        <p:sp>
          <p:nvSpPr>
            <p:cNvPr id="1078" name="文本框 1077">
              <a:extLst>
                <a:ext uri="{FF2B5EF4-FFF2-40B4-BE49-F238E27FC236}">
                  <a16:creationId xmlns:a16="http://schemas.microsoft.com/office/drawing/2014/main" id="{5F4BE2B9-A438-514C-3EC8-16D4DCAE0B9B}"/>
                </a:ext>
              </a:extLst>
            </p:cNvPr>
            <p:cNvSpPr txBox="1"/>
            <p:nvPr/>
          </p:nvSpPr>
          <p:spPr>
            <a:xfrm>
              <a:off x="2000009" y="5634255"/>
              <a:ext cx="1782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亚热带季风气候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F486535-54AA-4C1E-A563-71F5AA308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207" y="4848551"/>
              <a:ext cx="954981" cy="954981"/>
            </a:xfrm>
            <a:prstGeom prst="rect">
              <a:avLst/>
            </a:prstGeom>
          </p:spPr>
        </p:pic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1469121D-DF28-4EDD-8948-D9EF230D9B5D}"/>
                </a:ext>
              </a:extLst>
            </p:cNvPr>
            <p:cNvSpPr/>
            <p:nvPr/>
          </p:nvSpPr>
          <p:spPr>
            <a:xfrm>
              <a:off x="1998694" y="4886818"/>
              <a:ext cx="1621423" cy="1151843"/>
            </a:xfrm>
            <a:prstGeom prst="roundRect">
              <a:avLst>
                <a:gd name="adj" fmla="val 806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C4CADBD-C2DB-4BE0-8908-36CBF99C3455}"/>
              </a:ext>
            </a:extLst>
          </p:cNvPr>
          <p:cNvGrpSpPr/>
          <p:nvPr/>
        </p:nvGrpSpPr>
        <p:grpSpPr>
          <a:xfrm>
            <a:off x="4570116" y="4848541"/>
            <a:ext cx="1423680" cy="1249626"/>
            <a:chOff x="4562427" y="4848541"/>
            <a:chExt cx="1423680" cy="1249626"/>
          </a:xfrm>
        </p:grpSpPr>
        <p:sp>
          <p:nvSpPr>
            <p:cNvPr id="1085" name="矩形: 圆角 1084">
              <a:extLst>
                <a:ext uri="{FF2B5EF4-FFF2-40B4-BE49-F238E27FC236}">
                  <a16:creationId xmlns:a16="http://schemas.microsoft.com/office/drawing/2014/main" id="{E6E6DD22-E7D1-1A33-173C-ED010B7821B8}"/>
                </a:ext>
              </a:extLst>
            </p:cNvPr>
            <p:cNvSpPr/>
            <p:nvPr/>
          </p:nvSpPr>
          <p:spPr>
            <a:xfrm>
              <a:off x="4562427" y="4848541"/>
              <a:ext cx="1423680" cy="1249626"/>
            </a:xfrm>
            <a:prstGeom prst="roundRect">
              <a:avLst>
                <a:gd name="adj" fmla="val 10813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9AED0D50-93C0-4719-6316-5D8420762AD4}"/>
                </a:ext>
              </a:extLst>
            </p:cNvPr>
            <p:cNvSpPr txBox="1"/>
            <p:nvPr/>
          </p:nvSpPr>
          <p:spPr>
            <a:xfrm>
              <a:off x="4969552" y="5741038"/>
              <a:ext cx="757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上海</a:t>
              </a: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53C00213-5CF2-4830-BCEB-C1D694891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631" y="4848541"/>
              <a:ext cx="1061774" cy="1061774"/>
            </a:xfrm>
            <a:prstGeom prst="rect">
              <a:avLst/>
            </a:prstGeom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CD7E8B9-C08A-480A-A7D4-E6D1F4032C01}"/>
              </a:ext>
            </a:extLst>
          </p:cNvPr>
          <p:cNvGrpSpPr/>
          <p:nvPr/>
        </p:nvGrpSpPr>
        <p:grpSpPr>
          <a:xfrm>
            <a:off x="8929959" y="1357203"/>
            <a:ext cx="1335215" cy="1118484"/>
            <a:chOff x="8382241" y="1435471"/>
            <a:chExt cx="1335215" cy="1118484"/>
          </a:xfrm>
        </p:grpSpPr>
        <p:sp>
          <p:nvSpPr>
            <p:cNvPr id="1070" name="矩形: 圆角 1069">
              <a:extLst>
                <a:ext uri="{FF2B5EF4-FFF2-40B4-BE49-F238E27FC236}">
                  <a16:creationId xmlns:a16="http://schemas.microsoft.com/office/drawing/2014/main" id="{2C556BF1-A648-9048-8A62-D5B1C7237F91}"/>
                </a:ext>
              </a:extLst>
            </p:cNvPr>
            <p:cNvSpPr/>
            <p:nvPr/>
          </p:nvSpPr>
          <p:spPr>
            <a:xfrm>
              <a:off x="8382241" y="1435471"/>
              <a:ext cx="1335215" cy="1118484"/>
            </a:xfrm>
            <a:prstGeom prst="roundRect">
              <a:avLst>
                <a:gd name="adj" fmla="val 1012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1" name="文本框 1070">
              <a:extLst>
                <a:ext uri="{FF2B5EF4-FFF2-40B4-BE49-F238E27FC236}">
                  <a16:creationId xmlns:a16="http://schemas.microsoft.com/office/drawing/2014/main" id="{2EA067AF-CA82-A6B5-6752-3E464D24955C}"/>
                </a:ext>
              </a:extLst>
            </p:cNvPr>
            <p:cNvSpPr txBox="1"/>
            <p:nvPr/>
          </p:nvSpPr>
          <p:spPr>
            <a:xfrm>
              <a:off x="8603538" y="2177877"/>
              <a:ext cx="1018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1220.4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万</a:t>
              </a:r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3279DEB8-1AD3-451D-9AD2-75B29346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8052" y="1500626"/>
              <a:ext cx="788849" cy="788849"/>
            </a:xfrm>
            <a:prstGeom prst="rect">
              <a:avLst/>
            </a:prstGeom>
          </p:spPr>
        </p:pic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0FCF80DB-ED12-4881-9F28-C6CE55F324F5}"/>
              </a:ext>
            </a:extLst>
          </p:cNvPr>
          <p:cNvGrpSpPr/>
          <p:nvPr/>
        </p:nvGrpSpPr>
        <p:grpSpPr>
          <a:xfrm>
            <a:off x="4505377" y="3153980"/>
            <a:ext cx="1562005" cy="1202389"/>
            <a:chOff x="4538348" y="3141152"/>
            <a:chExt cx="1562005" cy="1202389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2E60E4B-82C0-4658-B00A-F3C4601A3263}"/>
                </a:ext>
              </a:extLst>
            </p:cNvPr>
            <p:cNvGrpSpPr/>
            <p:nvPr/>
          </p:nvGrpSpPr>
          <p:grpSpPr>
            <a:xfrm>
              <a:off x="4538348" y="3141152"/>
              <a:ext cx="1562005" cy="1202389"/>
              <a:chOff x="4538348" y="3141152"/>
              <a:chExt cx="1562005" cy="1202389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F0164754-6E18-A383-FD2B-94D067127279}"/>
                  </a:ext>
                </a:extLst>
              </p:cNvPr>
              <p:cNvSpPr/>
              <p:nvPr/>
            </p:nvSpPr>
            <p:spPr>
              <a:xfrm>
                <a:off x="4538348" y="3141152"/>
                <a:ext cx="1562005" cy="1202389"/>
              </a:xfrm>
              <a:prstGeom prst="roundRect">
                <a:avLst>
                  <a:gd name="adj" fmla="val 10583"/>
                </a:avLst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FA7519-FBCF-1C49-DDF8-7FA9053C5570}"/>
                  </a:ext>
                </a:extLst>
              </p:cNvPr>
              <p:cNvSpPr txBox="1"/>
              <p:nvPr/>
            </p:nvSpPr>
            <p:spPr>
              <a:xfrm>
                <a:off x="4986662" y="4004987"/>
                <a:ext cx="6638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浙江</a:t>
                </a:r>
              </a:p>
            </p:txBody>
          </p:sp>
        </p:grpSp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93837559-15C1-4C4C-95C3-91187D73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12661" y="3272714"/>
              <a:ext cx="827697" cy="800560"/>
            </a:xfrm>
            <a:prstGeom prst="rect">
              <a:avLst/>
            </a:prstGeom>
          </p:spPr>
        </p:pic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32FD56CB-A048-4311-9B5F-B5714877F9AC}"/>
              </a:ext>
            </a:extLst>
          </p:cNvPr>
          <p:cNvGrpSpPr/>
          <p:nvPr/>
        </p:nvGrpSpPr>
        <p:grpSpPr>
          <a:xfrm>
            <a:off x="8929959" y="3198301"/>
            <a:ext cx="1386764" cy="1121648"/>
            <a:chOff x="8882842" y="3078934"/>
            <a:chExt cx="1386764" cy="1121648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9E0410C7-8515-F362-FF17-AAE4DD9D7205}"/>
                </a:ext>
              </a:extLst>
            </p:cNvPr>
            <p:cNvSpPr/>
            <p:nvPr/>
          </p:nvSpPr>
          <p:spPr>
            <a:xfrm>
              <a:off x="8882842" y="3078934"/>
              <a:ext cx="1386764" cy="1093762"/>
            </a:xfrm>
            <a:prstGeom prst="roundRect">
              <a:avLst>
                <a:gd name="adj" fmla="val 758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DAA2566-5970-878E-CA8F-770C025037AF}"/>
                </a:ext>
              </a:extLst>
            </p:cNvPr>
            <p:cNvSpPr txBox="1"/>
            <p:nvPr/>
          </p:nvSpPr>
          <p:spPr>
            <a:xfrm>
              <a:off x="9276512" y="3862028"/>
              <a:ext cx="671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西湖</a:t>
              </a:r>
            </a:p>
          </p:txBody>
        </p:sp>
        <p:grpSp>
          <p:nvGrpSpPr>
            <p:cNvPr id="4096" name="组合 4095">
              <a:extLst>
                <a:ext uri="{FF2B5EF4-FFF2-40B4-BE49-F238E27FC236}">
                  <a16:creationId xmlns:a16="http://schemas.microsoft.com/office/drawing/2014/main" id="{C2D3437B-A86E-4A48-A148-272BB0183BF1}"/>
                </a:ext>
              </a:extLst>
            </p:cNvPr>
            <p:cNvGrpSpPr/>
            <p:nvPr/>
          </p:nvGrpSpPr>
          <p:grpSpPr>
            <a:xfrm>
              <a:off x="8882842" y="3187825"/>
              <a:ext cx="1317659" cy="725007"/>
              <a:chOff x="10429185" y="4345069"/>
              <a:chExt cx="1317659" cy="725007"/>
            </a:xfrm>
          </p:grpSpPr>
          <p:pic>
            <p:nvPicPr>
              <p:cNvPr id="122" name="图片 121">
                <a:extLst>
                  <a:ext uri="{FF2B5EF4-FFF2-40B4-BE49-F238E27FC236}">
                    <a16:creationId xmlns:a16="http://schemas.microsoft.com/office/drawing/2014/main" id="{2DD6A42F-5304-4C0B-B86C-2300B9E82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9185" y="4345069"/>
                <a:ext cx="725007" cy="725007"/>
              </a:xfrm>
              <a:prstGeom prst="rect">
                <a:avLst/>
              </a:prstGeom>
            </p:spPr>
          </p:pic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126A407D-79C3-4195-BFDB-2264A3C1857C}"/>
                  </a:ext>
                </a:extLst>
              </p:cNvPr>
              <p:cNvGrpSpPr/>
              <p:nvPr/>
            </p:nvGrpSpPr>
            <p:grpSpPr>
              <a:xfrm>
                <a:off x="11005792" y="4596041"/>
                <a:ext cx="741052" cy="363979"/>
                <a:chOff x="10835447" y="5672008"/>
                <a:chExt cx="741052" cy="363979"/>
              </a:xfrm>
            </p:grpSpPr>
            <p:sp>
              <p:nvSpPr>
                <p:cNvPr id="123" name="任意多边形: 形状 122">
                  <a:extLst>
                    <a:ext uri="{FF2B5EF4-FFF2-40B4-BE49-F238E27FC236}">
                      <a16:creationId xmlns:a16="http://schemas.microsoft.com/office/drawing/2014/main" id="{651DF4B9-57FA-4A53-A805-8E1FD6255C18}"/>
                    </a:ext>
                  </a:extLst>
                </p:cNvPr>
                <p:cNvSpPr/>
                <p:nvPr/>
              </p:nvSpPr>
              <p:spPr>
                <a:xfrm>
                  <a:off x="10835447" y="5672008"/>
                  <a:ext cx="741052" cy="363979"/>
                </a:xfrm>
                <a:custGeom>
                  <a:avLst/>
                  <a:gdLst>
                    <a:gd name="connsiteX0" fmla="*/ 210505 w 741052"/>
                    <a:gd name="connsiteY0" fmla="*/ 15560 h 363979"/>
                    <a:gd name="connsiteX1" fmla="*/ 9337 w 741052"/>
                    <a:gd name="connsiteY1" fmla="*/ 116144 h 363979"/>
                    <a:gd name="connsiteX2" fmla="*/ 73345 w 741052"/>
                    <a:gd name="connsiteY2" fmla="*/ 289880 h 363979"/>
                    <a:gd name="connsiteX3" fmla="*/ 420817 w 741052"/>
                    <a:gd name="connsiteY3" fmla="*/ 363032 h 363979"/>
                    <a:gd name="connsiteX4" fmla="*/ 557977 w 741052"/>
                    <a:gd name="connsiteY4" fmla="*/ 244160 h 363979"/>
                    <a:gd name="connsiteX5" fmla="*/ 740857 w 741052"/>
                    <a:gd name="connsiteY5" fmla="*/ 161864 h 363979"/>
                    <a:gd name="connsiteX6" fmla="*/ 585409 w 741052"/>
                    <a:gd name="connsiteY6" fmla="*/ 15560 h 363979"/>
                    <a:gd name="connsiteX7" fmla="*/ 210505 w 741052"/>
                    <a:gd name="connsiteY7" fmla="*/ 15560 h 363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1052" h="363979">
                      <a:moveTo>
                        <a:pt x="210505" y="15560"/>
                      </a:moveTo>
                      <a:cubicBezTo>
                        <a:pt x="114493" y="32324"/>
                        <a:pt x="32197" y="70424"/>
                        <a:pt x="9337" y="116144"/>
                      </a:cubicBezTo>
                      <a:cubicBezTo>
                        <a:pt x="-13523" y="161864"/>
                        <a:pt x="4765" y="248732"/>
                        <a:pt x="73345" y="289880"/>
                      </a:cubicBezTo>
                      <a:cubicBezTo>
                        <a:pt x="141925" y="331028"/>
                        <a:pt x="340045" y="370652"/>
                        <a:pt x="420817" y="363032"/>
                      </a:cubicBezTo>
                      <a:cubicBezTo>
                        <a:pt x="501589" y="355412"/>
                        <a:pt x="504637" y="277688"/>
                        <a:pt x="557977" y="244160"/>
                      </a:cubicBezTo>
                      <a:cubicBezTo>
                        <a:pt x="611317" y="210632"/>
                        <a:pt x="736285" y="199964"/>
                        <a:pt x="740857" y="161864"/>
                      </a:cubicBezTo>
                      <a:cubicBezTo>
                        <a:pt x="745429" y="123764"/>
                        <a:pt x="669229" y="39944"/>
                        <a:pt x="585409" y="15560"/>
                      </a:cubicBezTo>
                      <a:cubicBezTo>
                        <a:pt x="501589" y="-8824"/>
                        <a:pt x="306517" y="-1204"/>
                        <a:pt x="210505" y="1556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B5CCCB67-9CFC-441B-8726-E9C14DDECC09}"/>
                    </a:ext>
                  </a:extLst>
                </p:cNvPr>
                <p:cNvCxnSpPr/>
                <p:nvPr/>
              </p:nvCxnSpPr>
              <p:spPr>
                <a:xfrm>
                  <a:off x="11237119" y="5741038"/>
                  <a:ext cx="666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3FDB30CB-29E5-409E-9213-D9D7591FB5C2}"/>
                    </a:ext>
                  </a:extLst>
                </p:cNvPr>
                <p:cNvCxnSpPr/>
                <p:nvPr/>
              </p:nvCxnSpPr>
              <p:spPr>
                <a:xfrm>
                  <a:off x="11337131" y="5769613"/>
                  <a:ext cx="666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817D24CE-9427-41A2-8341-6357BDD201DA}"/>
                    </a:ext>
                  </a:extLst>
                </p:cNvPr>
                <p:cNvCxnSpPr/>
                <p:nvPr/>
              </p:nvCxnSpPr>
              <p:spPr>
                <a:xfrm>
                  <a:off x="11039286" y="5881740"/>
                  <a:ext cx="666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92D1A9C8-D1F5-4DE7-91FE-40A1C235E7BA}"/>
                    </a:ext>
                  </a:extLst>
                </p:cNvPr>
                <p:cNvCxnSpPr/>
                <p:nvPr/>
              </p:nvCxnSpPr>
              <p:spPr>
                <a:xfrm>
                  <a:off x="11139298" y="5910315"/>
                  <a:ext cx="666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6094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E973852-03C8-4E1F-BCEB-A951248FF227}"/>
              </a:ext>
            </a:extLst>
          </p:cNvPr>
          <p:cNvCxnSpPr>
            <a:cxnSpLocks/>
            <a:stCxn id="18" idx="2"/>
            <a:endCxn id="44" idx="0"/>
          </p:cNvCxnSpPr>
          <p:nvPr/>
        </p:nvCxnSpPr>
        <p:spPr>
          <a:xfrm>
            <a:off x="5405096" y="2994112"/>
            <a:ext cx="868683" cy="1156835"/>
          </a:xfrm>
          <a:prstGeom prst="straightConnector1">
            <a:avLst/>
          </a:prstGeom>
          <a:ln cmpd="dbl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5B978E-FC38-4150-86B6-2FA97D3FB5AF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6273779" y="2994112"/>
            <a:ext cx="1938225" cy="1156835"/>
          </a:xfrm>
          <a:prstGeom prst="straightConnector1">
            <a:avLst/>
          </a:prstGeom>
          <a:ln cmpd="dbl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38BF12D-22A4-4933-992B-C0D7CFD213E9}"/>
              </a:ext>
            </a:extLst>
          </p:cNvPr>
          <p:cNvCxnSpPr>
            <a:cxnSpLocks/>
            <a:stCxn id="39" idx="0"/>
            <a:endCxn id="33" idx="2"/>
          </p:cNvCxnSpPr>
          <p:nvPr/>
        </p:nvCxnSpPr>
        <p:spPr>
          <a:xfrm flipH="1" flipV="1">
            <a:off x="8212004" y="2994112"/>
            <a:ext cx="1452225" cy="1156835"/>
          </a:xfrm>
          <a:prstGeom prst="straightConnector1">
            <a:avLst/>
          </a:prstGeom>
          <a:ln cmpd="dbl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9BAA13B-4E45-461B-BF2B-2FDDA6C9107B}"/>
              </a:ext>
            </a:extLst>
          </p:cNvPr>
          <p:cNvCxnSpPr>
            <a:cxnSpLocks/>
            <a:stCxn id="18" idx="2"/>
            <a:endCxn id="47" idx="0"/>
          </p:cNvCxnSpPr>
          <p:nvPr/>
        </p:nvCxnSpPr>
        <p:spPr>
          <a:xfrm flipH="1">
            <a:off x="3119127" y="2994112"/>
            <a:ext cx="2285969" cy="1156835"/>
          </a:xfrm>
          <a:prstGeom prst="straightConnector1">
            <a:avLst/>
          </a:prstGeom>
          <a:ln cmpd="dbl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0171046-F18E-421D-BB17-12706C0355AF}"/>
              </a:ext>
            </a:extLst>
          </p:cNvPr>
          <p:cNvGrpSpPr/>
          <p:nvPr/>
        </p:nvGrpSpPr>
        <p:grpSpPr>
          <a:xfrm>
            <a:off x="4821554" y="1938452"/>
            <a:ext cx="1167084" cy="1055660"/>
            <a:chOff x="4517437" y="1024067"/>
            <a:chExt cx="1167084" cy="105566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8E578C6-C766-4A4A-9D10-C250740EFD61}"/>
                </a:ext>
              </a:extLst>
            </p:cNvPr>
            <p:cNvSpPr/>
            <p:nvPr/>
          </p:nvSpPr>
          <p:spPr>
            <a:xfrm>
              <a:off x="4517437" y="1024067"/>
              <a:ext cx="1167084" cy="1055660"/>
            </a:xfrm>
            <a:prstGeom prst="roundRect">
              <a:avLst>
                <a:gd name="adj" fmla="val 758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8B158DB-947A-43FC-A2C7-C9284A5B8BCE}"/>
                </a:ext>
              </a:extLst>
            </p:cNvPr>
            <p:cNvSpPr txBox="1"/>
            <p:nvPr/>
          </p:nvSpPr>
          <p:spPr>
            <a:xfrm>
              <a:off x="4862097" y="1716060"/>
              <a:ext cx="669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树木</a:t>
              </a: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B46A90D-2444-490F-AA6A-DD6FF8A6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70" y="1110974"/>
              <a:ext cx="669557" cy="669557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59A2F1B-87D8-465F-A6AB-DC617E4BC211}"/>
              </a:ext>
            </a:extLst>
          </p:cNvPr>
          <p:cNvGrpSpPr/>
          <p:nvPr/>
        </p:nvGrpSpPr>
        <p:grpSpPr>
          <a:xfrm>
            <a:off x="7628462" y="1938452"/>
            <a:ext cx="1167084" cy="1055660"/>
            <a:chOff x="6408360" y="979331"/>
            <a:chExt cx="1167084" cy="105566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4010055-0359-494B-BE6D-9F8AE83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900" y="1120939"/>
              <a:ext cx="608004" cy="608004"/>
            </a:xfrm>
            <a:prstGeom prst="rect">
              <a:avLst/>
            </a:prstGeom>
          </p:spPr>
        </p:pic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EFA77810-3AD7-479B-B782-3FCE230A094E}"/>
                </a:ext>
              </a:extLst>
            </p:cNvPr>
            <p:cNvSpPr/>
            <p:nvPr/>
          </p:nvSpPr>
          <p:spPr>
            <a:xfrm>
              <a:off x="6408360" y="979331"/>
              <a:ext cx="1167084" cy="1055660"/>
            </a:xfrm>
            <a:prstGeom prst="roundRect">
              <a:avLst>
                <a:gd name="adj" fmla="val 758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7F3FD72-617E-4DA0-8E50-672A5C28639A}"/>
                </a:ext>
              </a:extLst>
            </p:cNvPr>
            <p:cNvSpPr txBox="1"/>
            <p:nvPr/>
          </p:nvSpPr>
          <p:spPr>
            <a:xfrm>
              <a:off x="6714324" y="1685551"/>
              <a:ext cx="669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行人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37725AF-F688-4908-855F-71AFA86AFA53}"/>
              </a:ext>
            </a:extLst>
          </p:cNvPr>
          <p:cNvGrpSpPr/>
          <p:nvPr/>
        </p:nvGrpSpPr>
        <p:grpSpPr>
          <a:xfrm>
            <a:off x="9080687" y="4150947"/>
            <a:ext cx="1167084" cy="1055660"/>
            <a:chOff x="8389560" y="3506391"/>
            <a:chExt cx="1167084" cy="1055660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55BE5000-6BC2-461D-B24B-EBF212DD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56" y="3601061"/>
              <a:ext cx="1121491" cy="663604"/>
            </a:xfrm>
            <a:prstGeom prst="rect">
              <a:avLst/>
            </a:prstGeom>
          </p:spPr>
        </p:pic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E2B5D8B-EE6C-4192-86C1-164F91358F15}"/>
                </a:ext>
              </a:extLst>
            </p:cNvPr>
            <p:cNvSpPr/>
            <p:nvPr/>
          </p:nvSpPr>
          <p:spPr>
            <a:xfrm>
              <a:off x="8389560" y="3506391"/>
              <a:ext cx="1167084" cy="1055660"/>
            </a:xfrm>
            <a:prstGeom prst="roundRect">
              <a:avLst>
                <a:gd name="adj" fmla="val 758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1300D47-7D4B-41D8-AE82-10555A34F6F8}"/>
                </a:ext>
              </a:extLst>
            </p:cNvPr>
            <p:cNvSpPr txBox="1"/>
            <p:nvPr/>
          </p:nvSpPr>
          <p:spPr>
            <a:xfrm>
              <a:off x="8707852" y="4185443"/>
              <a:ext cx="585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帽子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F42C54-9704-45F8-88D3-01CC518850C4}"/>
              </a:ext>
            </a:extLst>
          </p:cNvPr>
          <p:cNvGrpSpPr/>
          <p:nvPr/>
        </p:nvGrpSpPr>
        <p:grpSpPr>
          <a:xfrm>
            <a:off x="5690237" y="4150947"/>
            <a:ext cx="1167084" cy="1055660"/>
            <a:chOff x="6152004" y="4681401"/>
            <a:chExt cx="1167084" cy="105566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8AC10DA-21F3-4FE4-B434-EDF81754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411" y="4761188"/>
              <a:ext cx="684269" cy="684269"/>
            </a:xfrm>
            <a:prstGeom prst="rect">
              <a:avLst/>
            </a:prstGeom>
          </p:spPr>
        </p:pic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A581C4F2-D9C2-428D-9419-172F41EC7F10}"/>
                </a:ext>
              </a:extLst>
            </p:cNvPr>
            <p:cNvSpPr/>
            <p:nvPr/>
          </p:nvSpPr>
          <p:spPr>
            <a:xfrm>
              <a:off x="6152004" y="4681401"/>
              <a:ext cx="1167084" cy="1055660"/>
            </a:xfrm>
            <a:prstGeom prst="roundRect">
              <a:avLst>
                <a:gd name="adj" fmla="val 758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A402556-820B-45CF-85B0-30316677B087}"/>
                </a:ext>
              </a:extLst>
            </p:cNvPr>
            <p:cNvSpPr txBox="1"/>
            <p:nvPr/>
          </p:nvSpPr>
          <p:spPr>
            <a:xfrm>
              <a:off x="6458605" y="5371355"/>
              <a:ext cx="585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车辆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BA72F54-60C7-429A-BD18-30F5F390B682}"/>
              </a:ext>
            </a:extLst>
          </p:cNvPr>
          <p:cNvGrpSpPr/>
          <p:nvPr/>
        </p:nvGrpSpPr>
        <p:grpSpPr>
          <a:xfrm>
            <a:off x="2535585" y="4150947"/>
            <a:ext cx="1167084" cy="1056596"/>
            <a:chOff x="2420093" y="4306523"/>
            <a:chExt cx="1167084" cy="1056596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E26724A4-3FB1-4043-8D9C-E1CFA4802662}"/>
                </a:ext>
              </a:extLst>
            </p:cNvPr>
            <p:cNvSpPr/>
            <p:nvPr/>
          </p:nvSpPr>
          <p:spPr>
            <a:xfrm>
              <a:off x="2420093" y="4306523"/>
              <a:ext cx="1167084" cy="1055660"/>
            </a:xfrm>
            <a:prstGeom prst="roundRect">
              <a:avLst>
                <a:gd name="adj" fmla="val 7587"/>
              </a:avLst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15D3C4F7-3296-49C4-84A4-5DCFB74A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075" y="4436801"/>
              <a:ext cx="666521" cy="666521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03E1838-F39E-4DFD-AEB9-65CE8E50F705}"/>
                </a:ext>
              </a:extLst>
            </p:cNvPr>
            <p:cNvSpPr txBox="1"/>
            <p:nvPr/>
          </p:nvSpPr>
          <p:spPr>
            <a:xfrm>
              <a:off x="2721517" y="5055342"/>
              <a:ext cx="585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道路</a:t>
              </a:r>
            </a:p>
          </p:txBody>
        </p:sp>
      </p:grpSp>
      <p:graphicFrame>
        <p:nvGraphicFramePr>
          <p:cNvPr id="8" name="表格 45">
            <a:extLst>
              <a:ext uri="{FF2B5EF4-FFF2-40B4-BE49-F238E27FC236}">
                <a16:creationId xmlns:a16="http://schemas.microsoft.com/office/drawing/2014/main" id="{E7DA85E8-6D80-463F-A8C9-2D0F5782112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5729845"/>
              </p:ext>
            </p:extLst>
          </p:nvPr>
        </p:nvGraphicFramePr>
        <p:xfrm>
          <a:off x="3361325" y="3173490"/>
          <a:ext cx="141475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70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树木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-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道路</a:t>
                      </a:r>
                    </a:p>
                  </a:txBody>
                  <a:tcPr marL="68580" marR="68580" marT="34290" marB="342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24029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在内测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在外侧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0.3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0.7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表格 45">
            <a:extLst>
              <a:ext uri="{FF2B5EF4-FFF2-40B4-BE49-F238E27FC236}">
                <a16:creationId xmlns:a16="http://schemas.microsoft.com/office/drawing/2014/main" id="{8C565901-E840-4AC7-BC86-87B500321F5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4471006"/>
              </p:ext>
            </p:extLst>
          </p:nvPr>
        </p:nvGraphicFramePr>
        <p:xfrm>
          <a:off x="5132061" y="3179573"/>
          <a:ext cx="141475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70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树木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-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车辆</a:t>
                      </a:r>
                    </a:p>
                  </a:txBody>
                  <a:tcPr marL="68580" marR="68580" marT="34290" marB="342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24029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在前面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在后面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2" name="表格 45">
            <a:extLst>
              <a:ext uri="{FF2B5EF4-FFF2-40B4-BE49-F238E27FC236}">
                <a16:creationId xmlns:a16="http://schemas.microsoft.com/office/drawing/2014/main" id="{FB2CA899-187C-455F-98B6-9530ADF335F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5081821"/>
              </p:ext>
            </p:extLst>
          </p:nvPr>
        </p:nvGraphicFramePr>
        <p:xfrm>
          <a:off x="6759779" y="3179573"/>
          <a:ext cx="141475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70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行人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-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车辆</a:t>
                      </a:r>
                    </a:p>
                  </a:txBody>
                  <a:tcPr marL="68580" marR="68580" marT="34290" marB="342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24029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在左侧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在右侧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0.6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" name="表格 45">
            <a:extLst>
              <a:ext uri="{FF2B5EF4-FFF2-40B4-BE49-F238E27FC236}">
                <a16:creationId xmlns:a16="http://schemas.microsoft.com/office/drawing/2014/main" id="{F80EE6B3-2334-4A15-9F79-A2946A74B566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40774700"/>
              </p:ext>
            </p:extLst>
          </p:nvPr>
        </p:nvGraphicFramePr>
        <p:xfrm>
          <a:off x="8475944" y="3179573"/>
          <a:ext cx="1414753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870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帽子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-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+mn-cs"/>
                        </a:rPr>
                        <a:t>行人</a:t>
                      </a:r>
                    </a:p>
                  </a:txBody>
                  <a:tcPr marL="68580" marR="68580" marT="34290" marB="342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24029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在手上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在头顶</a:t>
                      </a:r>
                      <a:endParaRPr lang="zh-CN" altLang="en-US" sz="1200" b="0" baseline="-25000" dirty="0">
                        <a:solidFill>
                          <a:schemeClr val="tx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68580" marR="68580" marT="34290" marB="3429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0.8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626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CB64143-992F-06FB-BF2D-FE7CC1F06AAB}"/>
              </a:ext>
            </a:extLst>
          </p:cNvPr>
          <p:cNvCxnSpPr/>
          <p:nvPr/>
        </p:nvCxnSpPr>
        <p:spPr>
          <a:xfrm>
            <a:off x="8540344" y="4219689"/>
            <a:ext cx="259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2D12FEB-3B74-4306-2005-7F143518283A}"/>
              </a:ext>
            </a:extLst>
          </p:cNvPr>
          <p:cNvCxnSpPr>
            <a:cxnSpLocks/>
          </p:cNvCxnSpPr>
          <p:nvPr/>
        </p:nvCxnSpPr>
        <p:spPr>
          <a:xfrm flipV="1">
            <a:off x="8540342" y="2059689"/>
            <a:ext cx="0" cy="216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687E83-8AE5-2A14-FAD7-58225E4BFE7C}"/>
                  </a:ext>
                </a:extLst>
              </p:cNvPr>
              <p:cNvSpPr txBox="1"/>
              <p:nvPr/>
            </p:nvSpPr>
            <p:spPr>
              <a:xfrm>
                <a:off x="10622147" y="4263355"/>
                <a:ext cx="1432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压缩系数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𝐾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2687E83-8AE5-2A14-FAD7-58225E4BF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147" y="4263355"/>
                <a:ext cx="1432330" cy="369332"/>
              </a:xfrm>
              <a:prstGeom prst="rect">
                <a:avLst/>
              </a:prstGeom>
              <a:blipFill>
                <a:blip r:embed="rId3"/>
                <a:stretch>
                  <a:fillRect l="-3404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05FC0D5-E3E6-D365-30DA-ED6BF6811858}"/>
              </a:ext>
            </a:extLst>
          </p:cNvPr>
          <p:cNvSpPr txBox="1"/>
          <p:nvPr/>
        </p:nvSpPr>
        <p:spPr>
          <a:xfrm>
            <a:off x="8373655" y="4261963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08FD4C-6958-0BB2-D532-4BD6FE1E686B}"/>
              </a:ext>
            </a:extLst>
          </p:cNvPr>
          <p:cNvSpPr txBox="1"/>
          <p:nvPr/>
        </p:nvSpPr>
        <p:spPr>
          <a:xfrm>
            <a:off x="10359619" y="4261964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6D52E81-92CF-166B-372E-450112797A70}"/>
                  </a:ext>
                </a:extLst>
              </p:cNvPr>
              <p:cNvSpPr txBox="1"/>
              <p:nvPr/>
            </p:nvSpPr>
            <p:spPr>
              <a:xfrm>
                <a:off x="8021229" y="1696825"/>
                <a:ext cx="144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语义质量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6D52E81-92CF-166B-372E-450112797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229" y="1696825"/>
                <a:ext cx="1443643" cy="369332"/>
              </a:xfrm>
              <a:prstGeom prst="rect">
                <a:avLst/>
              </a:prstGeom>
              <a:blipFill>
                <a:blip r:embed="rId4"/>
                <a:stretch>
                  <a:fillRect l="-3797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A0537B6-48EC-976C-0A1E-63D480959A1A}"/>
              </a:ext>
            </a:extLst>
          </p:cNvPr>
          <p:cNvSpPr/>
          <p:nvPr/>
        </p:nvSpPr>
        <p:spPr>
          <a:xfrm>
            <a:off x="8540344" y="2837020"/>
            <a:ext cx="1962150" cy="1382668"/>
          </a:xfrm>
          <a:custGeom>
            <a:avLst/>
            <a:gdLst>
              <a:gd name="connsiteX0" fmla="*/ 0 w 1962150"/>
              <a:gd name="connsiteY0" fmla="*/ 1382668 h 1382668"/>
              <a:gd name="connsiteX1" fmla="*/ 1095375 w 1962150"/>
              <a:gd name="connsiteY1" fmla="*/ 115843 h 1382668"/>
              <a:gd name="connsiteX2" fmla="*/ 1962150 w 1962150"/>
              <a:gd name="connsiteY2" fmla="*/ 134893 h 13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1382668">
                <a:moveTo>
                  <a:pt x="0" y="1382668"/>
                </a:moveTo>
                <a:cubicBezTo>
                  <a:pt x="384175" y="853236"/>
                  <a:pt x="768350" y="323805"/>
                  <a:pt x="1095375" y="115843"/>
                </a:cubicBezTo>
                <a:cubicBezTo>
                  <a:pt x="1422400" y="-92120"/>
                  <a:pt x="1692275" y="21386"/>
                  <a:pt x="1962150" y="134893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F8652E4-5AF5-A6CC-7765-A3FC3D5D9486}"/>
              </a:ext>
            </a:extLst>
          </p:cNvPr>
          <p:cNvCxnSpPr>
            <a:cxnSpLocks/>
          </p:cNvCxnSpPr>
          <p:nvPr/>
        </p:nvCxnSpPr>
        <p:spPr>
          <a:xfrm flipH="1">
            <a:off x="10483444" y="2948688"/>
            <a:ext cx="9525" cy="1271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F371FED-0B7F-C1A1-4CE3-C90899390E87}"/>
              </a:ext>
            </a:extLst>
          </p:cNvPr>
          <p:cNvCxnSpPr/>
          <p:nvPr/>
        </p:nvCxnSpPr>
        <p:spPr>
          <a:xfrm>
            <a:off x="4614844" y="4261964"/>
            <a:ext cx="259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A16656E-C219-7D4C-3D2B-0A3552FB34D2}"/>
              </a:ext>
            </a:extLst>
          </p:cNvPr>
          <p:cNvCxnSpPr>
            <a:cxnSpLocks/>
          </p:cNvCxnSpPr>
          <p:nvPr/>
        </p:nvCxnSpPr>
        <p:spPr>
          <a:xfrm flipV="1">
            <a:off x="4614842" y="2101964"/>
            <a:ext cx="0" cy="216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E2777BD-FA36-3C96-DBB6-9C93B4D5E1CB}"/>
                  </a:ext>
                </a:extLst>
              </p:cNvPr>
              <p:cNvSpPr txBox="1"/>
              <p:nvPr/>
            </p:nvSpPr>
            <p:spPr>
              <a:xfrm>
                <a:off x="6700819" y="4304235"/>
                <a:ext cx="1443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压缩系数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E2777BD-FA36-3C96-DBB6-9C93B4D5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819" y="4304235"/>
                <a:ext cx="1443643" cy="369332"/>
              </a:xfrm>
              <a:prstGeom prst="rect">
                <a:avLst/>
              </a:prstGeom>
              <a:blipFill>
                <a:blip r:embed="rId5"/>
                <a:stretch>
                  <a:fillRect l="-3376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DF1F76FA-D900-3409-903E-3964A36706DA}"/>
              </a:ext>
            </a:extLst>
          </p:cNvPr>
          <p:cNvSpPr txBox="1"/>
          <p:nvPr/>
        </p:nvSpPr>
        <p:spPr>
          <a:xfrm>
            <a:off x="4448155" y="4304238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518E11-82B1-F86F-1C29-BBD86F9F26B5}"/>
              </a:ext>
            </a:extLst>
          </p:cNvPr>
          <p:cNvSpPr txBox="1"/>
          <p:nvPr/>
        </p:nvSpPr>
        <p:spPr>
          <a:xfrm>
            <a:off x="6434119" y="4304239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C5944B1-7A6D-B197-558F-B2577F2ED997}"/>
                  </a:ext>
                </a:extLst>
              </p:cNvPr>
              <p:cNvSpPr txBox="1"/>
              <p:nvPr/>
            </p:nvSpPr>
            <p:spPr>
              <a:xfrm>
                <a:off x="4214792" y="1794186"/>
                <a:ext cx="1720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计算时间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zh-CN" altLang="en-US" i="1" baseline="-250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C5944B1-7A6D-B197-558F-B2577F2E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92" y="1794186"/>
                <a:ext cx="1720476" cy="369332"/>
              </a:xfrm>
              <a:prstGeom prst="rect">
                <a:avLst/>
              </a:prstGeom>
              <a:blipFill>
                <a:blip r:embed="rId6"/>
                <a:stretch>
                  <a:fillRect l="-2827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8632B23-8024-36D1-4E52-BDBDC81A49B8}"/>
              </a:ext>
            </a:extLst>
          </p:cNvPr>
          <p:cNvSpPr/>
          <p:nvPr/>
        </p:nvSpPr>
        <p:spPr>
          <a:xfrm>
            <a:off x="4614841" y="2880829"/>
            <a:ext cx="1962150" cy="1381136"/>
          </a:xfrm>
          <a:custGeom>
            <a:avLst/>
            <a:gdLst>
              <a:gd name="connsiteX0" fmla="*/ 0 w 1962150"/>
              <a:gd name="connsiteY0" fmla="*/ 1362086 h 1381136"/>
              <a:gd name="connsiteX1" fmla="*/ 838200 w 1962150"/>
              <a:gd name="connsiteY1" fmla="*/ 11 h 1381136"/>
              <a:gd name="connsiteX2" fmla="*/ 1962150 w 1962150"/>
              <a:gd name="connsiteY2" fmla="*/ 1381136 h 13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1381136">
                <a:moveTo>
                  <a:pt x="0" y="1362086"/>
                </a:moveTo>
                <a:cubicBezTo>
                  <a:pt x="255587" y="679461"/>
                  <a:pt x="511175" y="-3164"/>
                  <a:pt x="838200" y="11"/>
                </a:cubicBezTo>
                <a:cubicBezTo>
                  <a:pt x="1165225" y="3186"/>
                  <a:pt x="1563687" y="692161"/>
                  <a:pt x="1962150" y="1381136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5A43BD8-1FA8-6AD4-EFBD-9B36A21745F5}"/>
              </a:ext>
            </a:extLst>
          </p:cNvPr>
          <p:cNvCxnSpPr>
            <a:cxnSpLocks/>
          </p:cNvCxnSpPr>
          <p:nvPr/>
        </p:nvCxnSpPr>
        <p:spPr>
          <a:xfrm>
            <a:off x="5429230" y="2880829"/>
            <a:ext cx="0" cy="13811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5365B93-07E8-A9A7-07C5-3BC77AB90FA3}"/>
                  </a:ext>
                </a:extLst>
              </p:cNvPr>
              <p:cNvSpPr txBox="1"/>
              <p:nvPr/>
            </p:nvSpPr>
            <p:spPr>
              <a:xfrm>
                <a:off x="5312545" y="4304237"/>
                <a:ext cx="379823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altLang="zh-CN" i="1" baseline="-25000" dirty="0"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baseline="-250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5365B93-07E8-A9A7-07C5-3BC77AB9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545" y="4304237"/>
                <a:ext cx="379823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B54FE04-F19B-CDA0-C6C6-B711F48D88C6}"/>
                  </a:ext>
                </a:extLst>
              </p:cNvPr>
              <p:cNvSpPr txBox="1"/>
              <p:nvPr/>
            </p:nvSpPr>
            <p:spPr>
              <a:xfrm>
                <a:off x="9819074" y="4261960"/>
                <a:ext cx="40719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altLang="zh-CN" i="1" baseline="-25000" dirty="0" err="1">
                          <a:latin typeface="Cambria Math" panose="020405030504060302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baseline="-250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B54FE04-F19B-CDA0-C6C6-B711F48D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074" y="4261960"/>
                <a:ext cx="407194" cy="362984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794862E-1994-1F20-4E30-C90BE61D3144}"/>
              </a:ext>
            </a:extLst>
          </p:cNvPr>
          <p:cNvCxnSpPr>
            <a:cxnSpLocks/>
          </p:cNvCxnSpPr>
          <p:nvPr/>
        </p:nvCxnSpPr>
        <p:spPr>
          <a:xfrm>
            <a:off x="9969095" y="2837072"/>
            <a:ext cx="0" cy="13826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3946629-BB09-8901-BCFF-F7749F751AEA}"/>
              </a:ext>
            </a:extLst>
          </p:cNvPr>
          <p:cNvCxnSpPr/>
          <p:nvPr/>
        </p:nvCxnSpPr>
        <p:spPr>
          <a:xfrm>
            <a:off x="685181" y="4261961"/>
            <a:ext cx="259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B8CFE4A-EDFE-2D63-F320-EA29D4A9697C}"/>
              </a:ext>
            </a:extLst>
          </p:cNvPr>
          <p:cNvCxnSpPr>
            <a:cxnSpLocks/>
          </p:cNvCxnSpPr>
          <p:nvPr/>
        </p:nvCxnSpPr>
        <p:spPr>
          <a:xfrm flipV="1">
            <a:off x="685179" y="2101961"/>
            <a:ext cx="0" cy="216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0E16978-2C4B-1F44-CFDB-7C2543FA1A69}"/>
                  </a:ext>
                </a:extLst>
              </p:cNvPr>
              <p:cNvSpPr txBox="1"/>
              <p:nvPr/>
            </p:nvSpPr>
            <p:spPr>
              <a:xfrm>
                <a:off x="2771156" y="4304235"/>
                <a:ext cx="15186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压缩系数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0E16978-2C4B-1F44-CFDB-7C2543FA1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56" y="4304235"/>
                <a:ext cx="1518638" cy="369332"/>
              </a:xfrm>
              <a:prstGeom prst="rect">
                <a:avLst/>
              </a:prstGeom>
              <a:blipFill>
                <a:blip r:embed="rId9"/>
                <a:stretch>
                  <a:fillRect l="-3614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DAED3DC7-2DF8-E514-426D-96569FD8C5DE}"/>
              </a:ext>
            </a:extLst>
          </p:cNvPr>
          <p:cNvSpPr txBox="1"/>
          <p:nvPr/>
        </p:nvSpPr>
        <p:spPr>
          <a:xfrm>
            <a:off x="518492" y="4304235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D9A0E09-5EEB-E3A6-3AE8-5431F15DE7D3}"/>
              </a:ext>
            </a:extLst>
          </p:cNvPr>
          <p:cNvSpPr txBox="1"/>
          <p:nvPr/>
        </p:nvSpPr>
        <p:spPr>
          <a:xfrm>
            <a:off x="2504456" y="4304236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CA5D80C-1094-BB2C-E902-DA7349648E50}"/>
                  </a:ext>
                </a:extLst>
              </p:cNvPr>
              <p:cNvSpPr txBox="1"/>
              <p:nvPr/>
            </p:nvSpPr>
            <p:spPr>
              <a:xfrm>
                <a:off x="285129" y="1794183"/>
                <a:ext cx="172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传输时间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zh-CN" altLang="en-US" i="1" baseline="-250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CA5D80C-1094-BB2C-E902-DA734964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29" y="1794183"/>
                <a:ext cx="1724644" cy="369332"/>
              </a:xfrm>
              <a:prstGeom prst="rect">
                <a:avLst/>
              </a:prstGeom>
              <a:blipFill>
                <a:blip r:embed="rId10"/>
                <a:stretch>
                  <a:fillRect l="-3180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9C91206-2373-9232-AF6F-FF7D2F4043FF}"/>
              </a:ext>
            </a:extLst>
          </p:cNvPr>
          <p:cNvCxnSpPr>
            <a:cxnSpLocks/>
          </p:cNvCxnSpPr>
          <p:nvPr/>
        </p:nvCxnSpPr>
        <p:spPr>
          <a:xfrm>
            <a:off x="2623517" y="2542541"/>
            <a:ext cx="0" cy="17223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6989004-F627-155B-5191-A903C283EA98}"/>
              </a:ext>
            </a:extLst>
          </p:cNvPr>
          <p:cNvCxnSpPr>
            <a:cxnSpLocks/>
          </p:cNvCxnSpPr>
          <p:nvPr/>
        </p:nvCxnSpPr>
        <p:spPr>
          <a:xfrm flipV="1">
            <a:off x="682202" y="2542541"/>
            <a:ext cx="1955604" cy="17165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98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DC0E2FA-F4EF-496D-A76B-51B1CED5D80E}"/>
              </a:ext>
            </a:extLst>
          </p:cNvPr>
          <p:cNvGrpSpPr/>
          <p:nvPr/>
        </p:nvGrpSpPr>
        <p:grpSpPr>
          <a:xfrm>
            <a:off x="1128004" y="719975"/>
            <a:ext cx="10587773" cy="3848400"/>
            <a:chOff x="1128004" y="719975"/>
            <a:chExt cx="10587773" cy="3848400"/>
          </a:xfrm>
        </p:grpSpPr>
        <p:pic>
          <p:nvPicPr>
            <p:cNvPr id="5" name="图形 11">
              <a:extLst>
                <a:ext uri="{FF2B5EF4-FFF2-40B4-BE49-F238E27FC236}">
                  <a16:creationId xmlns:a16="http://schemas.microsoft.com/office/drawing/2014/main" id="{A3114F3B-CB95-4B8D-8459-E6B9290ADB3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4977" y="720275"/>
              <a:ext cx="5130800" cy="3848100"/>
            </a:xfrm>
            <a:prstGeom prst="rect">
              <a:avLst/>
            </a:prstGeom>
          </p:spPr>
        </p:pic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D5020E79-8446-47ED-8E8D-7A4A54F5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004" y="719975"/>
              <a:ext cx="5131200" cy="38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35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D45F605-777F-4FFE-86F4-5E1C80980AFD}"/>
              </a:ext>
            </a:extLst>
          </p:cNvPr>
          <p:cNvSpPr/>
          <p:nvPr/>
        </p:nvSpPr>
        <p:spPr>
          <a:xfrm>
            <a:off x="879926" y="2050635"/>
            <a:ext cx="650278" cy="1977463"/>
          </a:xfrm>
          <a:prstGeom prst="roundRect">
            <a:avLst>
              <a:gd name="adj" fmla="val 2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C9CDA9-C3A9-4012-8794-B9FC9FB6E2C9}"/>
              </a:ext>
            </a:extLst>
          </p:cNvPr>
          <p:cNvSpPr txBox="1"/>
          <p:nvPr/>
        </p:nvSpPr>
        <p:spPr>
          <a:xfrm>
            <a:off x="645049" y="4031674"/>
            <a:ext cx="1204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多模态信号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73CE4A-AFEF-4B97-A6BD-EFAB69E1894E}"/>
              </a:ext>
            </a:extLst>
          </p:cNvPr>
          <p:cNvSpPr/>
          <p:nvPr/>
        </p:nvSpPr>
        <p:spPr>
          <a:xfrm>
            <a:off x="1802986" y="2055279"/>
            <a:ext cx="3179004" cy="150805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DB6CCCAD-92AC-4416-83F0-67003ECDBFD5}"/>
              </a:ext>
            </a:extLst>
          </p:cNvPr>
          <p:cNvSpPr/>
          <p:nvPr/>
        </p:nvSpPr>
        <p:spPr>
          <a:xfrm>
            <a:off x="1985340" y="2342824"/>
            <a:ext cx="1334128" cy="1017132"/>
          </a:xfrm>
          <a:prstGeom prst="roundRect">
            <a:avLst>
              <a:gd name="adj" fmla="val 3517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318C484-6CBE-47C3-A6D9-B30D0E87F315}"/>
              </a:ext>
            </a:extLst>
          </p:cNvPr>
          <p:cNvGrpSpPr/>
          <p:nvPr/>
        </p:nvGrpSpPr>
        <p:grpSpPr>
          <a:xfrm>
            <a:off x="2096721" y="2454541"/>
            <a:ext cx="1104159" cy="784670"/>
            <a:chOff x="809624" y="1498596"/>
            <a:chExt cx="1639359" cy="1274238"/>
          </a:xfrm>
        </p:grpSpPr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73EE60C1-E40A-4866-9BFD-5058BC337A09}"/>
                </a:ext>
              </a:extLst>
            </p:cNvPr>
            <p:cNvSpPr/>
            <p:nvPr/>
          </p:nvSpPr>
          <p:spPr>
            <a:xfrm>
              <a:off x="809624" y="1693329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57E9921A-2975-4BF2-A328-507F20D87EF8}"/>
                </a:ext>
              </a:extLst>
            </p:cNvPr>
            <p:cNvSpPr/>
            <p:nvPr/>
          </p:nvSpPr>
          <p:spPr>
            <a:xfrm>
              <a:off x="809624" y="2053164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E265B2D4-8FE6-4355-9C49-99439E388203}"/>
                </a:ext>
              </a:extLst>
            </p:cNvPr>
            <p:cNvSpPr/>
            <p:nvPr/>
          </p:nvSpPr>
          <p:spPr>
            <a:xfrm>
              <a:off x="809624" y="2412999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763132EA-4EAF-432F-989D-9E43507FA977}"/>
                </a:ext>
              </a:extLst>
            </p:cNvPr>
            <p:cNvSpPr/>
            <p:nvPr/>
          </p:nvSpPr>
          <p:spPr>
            <a:xfrm>
              <a:off x="1291166" y="1498596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91776118-73B9-429A-98CC-ABA4A14F147E}"/>
                </a:ext>
              </a:extLst>
            </p:cNvPr>
            <p:cNvSpPr/>
            <p:nvPr/>
          </p:nvSpPr>
          <p:spPr>
            <a:xfrm>
              <a:off x="1291166" y="1858431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1FCB4EF6-F2A7-4A9B-A67D-48BC77737674}"/>
                </a:ext>
              </a:extLst>
            </p:cNvPr>
            <p:cNvSpPr/>
            <p:nvPr/>
          </p:nvSpPr>
          <p:spPr>
            <a:xfrm>
              <a:off x="1291166" y="2218266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A853F18-138F-40C5-BC37-4878ADAFC54A}"/>
                </a:ext>
              </a:extLst>
            </p:cNvPr>
            <p:cNvSpPr/>
            <p:nvPr/>
          </p:nvSpPr>
          <p:spPr>
            <a:xfrm>
              <a:off x="1291166" y="2578101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6EE0816A-762A-481D-AB52-B2FB74DEF245}"/>
                </a:ext>
              </a:extLst>
            </p:cNvPr>
            <p:cNvSpPr/>
            <p:nvPr/>
          </p:nvSpPr>
          <p:spPr>
            <a:xfrm>
              <a:off x="1772708" y="1667926"/>
              <a:ext cx="194733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C77699AA-C24D-45A2-BC83-007C3BF75798}"/>
                </a:ext>
              </a:extLst>
            </p:cNvPr>
            <p:cNvSpPr/>
            <p:nvPr/>
          </p:nvSpPr>
          <p:spPr>
            <a:xfrm>
              <a:off x="1772708" y="2027761"/>
              <a:ext cx="194733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C45C3AF2-1BB3-44FA-914B-890809A194D7}"/>
                </a:ext>
              </a:extLst>
            </p:cNvPr>
            <p:cNvSpPr/>
            <p:nvPr/>
          </p:nvSpPr>
          <p:spPr>
            <a:xfrm>
              <a:off x="1772708" y="2387596"/>
              <a:ext cx="194733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B6DD0BA-A07B-42B5-AEF8-B63B0E13124E}"/>
                </a:ext>
              </a:extLst>
            </p:cNvPr>
            <p:cNvSpPr/>
            <p:nvPr/>
          </p:nvSpPr>
          <p:spPr>
            <a:xfrm>
              <a:off x="2254250" y="1879594"/>
              <a:ext cx="194733" cy="194733"/>
            </a:xfrm>
            <a:prstGeom prst="ellipse">
              <a:avLst/>
            </a:prstGeom>
            <a:solidFill>
              <a:srgbClr val="6800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D154D651-92AB-4AC7-AB4A-E58F50E2DD79}"/>
                </a:ext>
              </a:extLst>
            </p:cNvPr>
            <p:cNvSpPr/>
            <p:nvPr/>
          </p:nvSpPr>
          <p:spPr>
            <a:xfrm>
              <a:off x="2254250" y="2239429"/>
              <a:ext cx="194733" cy="194733"/>
            </a:xfrm>
            <a:prstGeom prst="ellipse">
              <a:avLst/>
            </a:prstGeom>
            <a:solidFill>
              <a:srgbClr val="6800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50114560-91F0-4CB4-92A4-E70C88E2E17D}"/>
                </a:ext>
              </a:extLst>
            </p:cNvPr>
            <p:cNvCxnSpPr>
              <a:cxnSpLocks/>
              <a:stCxn id="208" idx="6"/>
              <a:endCxn id="211" idx="2"/>
            </p:cNvCxnSpPr>
            <p:nvPr/>
          </p:nvCxnSpPr>
          <p:spPr>
            <a:xfrm flipV="1">
              <a:off x="1004357" y="1595963"/>
              <a:ext cx="286809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90589684-3F35-408D-B560-A65D71CDFD5E}"/>
                </a:ext>
              </a:extLst>
            </p:cNvPr>
            <p:cNvCxnSpPr>
              <a:cxnSpLocks/>
              <a:stCxn id="208" idx="6"/>
              <a:endCxn id="212" idx="2"/>
            </p:cNvCxnSpPr>
            <p:nvPr/>
          </p:nvCxnSpPr>
          <p:spPr>
            <a:xfrm>
              <a:off x="1004357" y="1790696"/>
              <a:ext cx="286809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AE022BE3-DC2A-46A2-B78B-B977D2AF8F8F}"/>
                </a:ext>
              </a:extLst>
            </p:cNvPr>
            <p:cNvCxnSpPr>
              <a:cxnSpLocks/>
              <a:stCxn id="208" idx="6"/>
              <a:endCxn id="213" idx="2"/>
            </p:cNvCxnSpPr>
            <p:nvPr/>
          </p:nvCxnSpPr>
          <p:spPr>
            <a:xfrm>
              <a:off x="1004357" y="1790696"/>
              <a:ext cx="286809" cy="52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72D76366-EC25-41F1-A895-BDA3BE3A23A3}"/>
                </a:ext>
              </a:extLst>
            </p:cNvPr>
            <p:cNvCxnSpPr>
              <a:cxnSpLocks/>
              <a:stCxn id="208" idx="6"/>
              <a:endCxn id="214" idx="2"/>
            </p:cNvCxnSpPr>
            <p:nvPr/>
          </p:nvCxnSpPr>
          <p:spPr>
            <a:xfrm>
              <a:off x="1004357" y="1790696"/>
              <a:ext cx="286809" cy="8847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584F3FAD-88AB-42C4-B3DA-3D8B8E2F12A3}"/>
                </a:ext>
              </a:extLst>
            </p:cNvPr>
            <p:cNvCxnSpPr>
              <a:cxnSpLocks/>
              <a:stCxn id="209" idx="6"/>
              <a:endCxn id="211" idx="2"/>
            </p:cNvCxnSpPr>
            <p:nvPr/>
          </p:nvCxnSpPr>
          <p:spPr>
            <a:xfrm flipV="1">
              <a:off x="1004357" y="1595963"/>
              <a:ext cx="286809" cy="554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951E2883-290F-40A5-92D8-CB20DFCC937F}"/>
                </a:ext>
              </a:extLst>
            </p:cNvPr>
            <p:cNvCxnSpPr>
              <a:cxnSpLocks/>
              <a:stCxn id="209" idx="6"/>
              <a:endCxn id="212" idx="2"/>
            </p:cNvCxnSpPr>
            <p:nvPr/>
          </p:nvCxnSpPr>
          <p:spPr>
            <a:xfrm flipV="1">
              <a:off x="1004357" y="1955798"/>
              <a:ext cx="286809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FCF7BC90-B977-416A-BE65-D8A52F79CC32}"/>
                </a:ext>
              </a:extLst>
            </p:cNvPr>
            <p:cNvCxnSpPr>
              <a:cxnSpLocks/>
              <a:stCxn id="209" idx="6"/>
              <a:endCxn id="213" idx="2"/>
            </p:cNvCxnSpPr>
            <p:nvPr/>
          </p:nvCxnSpPr>
          <p:spPr>
            <a:xfrm>
              <a:off x="1004357" y="2150531"/>
              <a:ext cx="286809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232444A4-BD08-4CF4-A3B3-2420AD061636}"/>
                </a:ext>
              </a:extLst>
            </p:cNvPr>
            <p:cNvCxnSpPr>
              <a:cxnSpLocks/>
              <a:stCxn id="209" idx="6"/>
              <a:endCxn id="214" idx="2"/>
            </p:cNvCxnSpPr>
            <p:nvPr/>
          </p:nvCxnSpPr>
          <p:spPr>
            <a:xfrm>
              <a:off x="1004357" y="2150531"/>
              <a:ext cx="286809" cy="52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1DBAB3E8-1466-49FC-8141-5D358E67A28E}"/>
                </a:ext>
              </a:extLst>
            </p:cNvPr>
            <p:cNvCxnSpPr>
              <a:cxnSpLocks/>
              <a:stCxn id="210" idx="6"/>
              <a:endCxn id="211" idx="2"/>
            </p:cNvCxnSpPr>
            <p:nvPr/>
          </p:nvCxnSpPr>
          <p:spPr>
            <a:xfrm flipV="1">
              <a:off x="1004357" y="1595963"/>
              <a:ext cx="286809" cy="914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878D0552-95F0-49E6-9D48-9A417CF5C725}"/>
                </a:ext>
              </a:extLst>
            </p:cNvPr>
            <p:cNvCxnSpPr>
              <a:cxnSpLocks/>
              <a:stCxn id="210" idx="6"/>
              <a:endCxn id="212" idx="2"/>
            </p:cNvCxnSpPr>
            <p:nvPr/>
          </p:nvCxnSpPr>
          <p:spPr>
            <a:xfrm flipV="1">
              <a:off x="1004357" y="1955798"/>
              <a:ext cx="286809" cy="554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116DE174-02CF-45B1-9F35-ABFA45ACDA57}"/>
                </a:ext>
              </a:extLst>
            </p:cNvPr>
            <p:cNvCxnSpPr>
              <a:cxnSpLocks/>
              <a:stCxn id="211" idx="6"/>
              <a:endCxn id="215" idx="2"/>
            </p:cNvCxnSpPr>
            <p:nvPr/>
          </p:nvCxnSpPr>
          <p:spPr>
            <a:xfrm>
              <a:off x="1485899" y="1595963"/>
              <a:ext cx="286809" cy="1693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5D6B011E-A132-4E33-8BCD-85669FC05179}"/>
                </a:ext>
              </a:extLst>
            </p:cNvPr>
            <p:cNvCxnSpPr>
              <a:cxnSpLocks/>
              <a:stCxn id="211" idx="6"/>
              <a:endCxn id="216" idx="2"/>
            </p:cNvCxnSpPr>
            <p:nvPr/>
          </p:nvCxnSpPr>
          <p:spPr>
            <a:xfrm>
              <a:off x="1485899" y="1595963"/>
              <a:ext cx="286809" cy="52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1B6BECBA-9F9A-4A14-A0F3-E6D407CC7E4A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 flipV="1">
              <a:off x="1485899" y="1765293"/>
              <a:ext cx="286809" cy="1905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1086A81E-D397-44F0-8F0B-013B1C382180}"/>
                </a:ext>
              </a:extLst>
            </p:cNvPr>
            <p:cNvCxnSpPr>
              <a:cxnSpLocks/>
              <a:stCxn id="212" idx="6"/>
              <a:endCxn id="216" idx="2"/>
            </p:cNvCxnSpPr>
            <p:nvPr/>
          </p:nvCxnSpPr>
          <p:spPr>
            <a:xfrm>
              <a:off x="1485899" y="1955798"/>
              <a:ext cx="286809" cy="1693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28C68ABF-F6D8-4F31-A526-B8FAC2A00B99}"/>
                </a:ext>
              </a:extLst>
            </p:cNvPr>
            <p:cNvCxnSpPr>
              <a:cxnSpLocks/>
              <a:stCxn id="210" idx="6"/>
              <a:endCxn id="213" idx="2"/>
            </p:cNvCxnSpPr>
            <p:nvPr/>
          </p:nvCxnSpPr>
          <p:spPr>
            <a:xfrm flipV="1">
              <a:off x="1004357" y="2315633"/>
              <a:ext cx="286809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F0012907-5BFF-4F10-8B8A-C5448BE5F493}"/>
                </a:ext>
              </a:extLst>
            </p:cNvPr>
            <p:cNvCxnSpPr>
              <a:cxnSpLocks/>
              <a:stCxn id="210" idx="6"/>
              <a:endCxn id="214" idx="2"/>
            </p:cNvCxnSpPr>
            <p:nvPr/>
          </p:nvCxnSpPr>
          <p:spPr>
            <a:xfrm>
              <a:off x="1004357" y="2510366"/>
              <a:ext cx="286809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BE809D84-A9AA-4039-89F0-B456F5A9E171}"/>
                </a:ext>
              </a:extLst>
            </p:cNvPr>
            <p:cNvCxnSpPr>
              <a:cxnSpLocks/>
              <a:stCxn id="213" idx="6"/>
              <a:endCxn id="216" idx="2"/>
            </p:cNvCxnSpPr>
            <p:nvPr/>
          </p:nvCxnSpPr>
          <p:spPr>
            <a:xfrm flipV="1">
              <a:off x="1485899" y="2125128"/>
              <a:ext cx="286809" cy="1905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1E087094-2A88-4259-B7EB-893914D78617}"/>
                </a:ext>
              </a:extLst>
            </p:cNvPr>
            <p:cNvCxnSpPr>
              <a:cxnSpLocks/>
              <a:stCxn id="213" idx="6"/>
              <a:endCxn id="217" idx="2"/>
            </p:cNvCxnSpPr>
            <p:nvPr/>
          </p:nvCxnSpPr>
          <p:spPr>
            <a:xfrm>
              <a:off x="1485899" y="2315633"/>
              <a:ext cx="286809" cy="1693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FC90B505-C8ED-4B9F-84C5-5997B2F3DA85}"/>
                </a:ext>
              </a:extLst>
            </p:cNvPr>
            <p:cNvCxnSpPr>
              <a:cxnSpLocks/>
              <a:stCxn id="214" idx="6"/>
              <a:endCxn id="217" idx="2"/>
            </p:cNvCxnSpPr>
            <p:nvPr/>
          </p:nvCxnSpPr>
          <p:spPr>
            <a:xfrm flipV="1">
              <a:off x="1485899" y="2484963"/>
              <a:ext cx="286809" cy="1905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0A17AA58-1489-45EA-BD13-10F495D76978}"/>
                </a:ext>
              </a:extLst>
            </p:cNvPr>
            <p:cNvCxnSpPr>
              <a:cxnSpLocks/>
              <a:stCxn id="213" idx="6"/>
              <a:endCxn id="215" idx="2"/>
            </p:cNvCxnSpPr>
            <p:nvPr/>
          </p:nvCxnSpPr>
          <p:spPr>
            <a:xfrm flipV="1">
              <a:off x="1485899" y="1765293"/>
              <a:ext cx="286809" cy="550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88B0EB8B-2D8A-4582-8DB9-FF22329D6A11}"/>
                </a:ext>
              </a:extLst>
            </p:cNvPr>
            <p:cNvCxnSpPr>
              <a:cxnSpLocks/>
              <a:stCxn id="212" idx="6"/>
              <a:endCxn id="217" idx="2"/>
            </p:cNvCxnSpPr>
            <p:nvPr/>
          </p:nvCxnSpPr>
          <p:spPr>
            <a:xfrm>
              <a:off x="1485899" y="1955798"/>
              <a:ext cx="286809" cy="52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7BDF4110-AE22-4288-93AC-427717666C14}"/>
                </a:ext>
              </a:extLst>
            </p:cNvPr>
            <p:cNvCxnSpPr>
              <a:cxnSpLocks/>
              <a:stCxn id="211" idx="6"/>
              <a:endCxn id="217" idx="2"/>
            </p:cNvCxnSpPr>
            <p:nvPr/>
          </p:nvCxnSpPr>
          <p:spPr>
            <a:xfrm>
              <a:off x="1485899" y="1595963"/>
              <a:ext cx="286809" cy="889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53E7359-3148-4338-9974-6DC13EEDAFAD}"/>
                </a:ext>
              </a:extLst>
            </p:cNvPr>
            <p:cNvCxnSpPr>
              <a:cxnSpLocks/>
              <a:stCxn id="214" idx="6"/>
              <a:endCxn id="216" idx="2"/>
            </p:cNvCxnSpPr>
            <p:nvPr/>
          </p:nvCxnSpPr>
          <p:spPr>
            <a:xfrm flipV="1">
              <a:off x="1485899" y="2125128"/>
              <a:ext cx="286809" cy="550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79E5ED8B-148E-4EEA-A03C-2F695EAD5AE1}"/>
                </a:ext>
              </a:extLst>
            </p:cNvPr>
            <p:cNvCxnSpPr>
              <a:cxnSpLocks/>
              <a:stCxn id="214" idx="6"/>
              <a:endCxn id="215" idx="2"/>
            </p:cNvCxnSpPr>
            <p:nvPr/>
          </p:nvCxnSpPr>
          <p:spPr>
            <a:xfrm flipV="1">
              <a:off x="1485899" y="1765293"/>
              <a:ext cx="286809" cy="910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2A4C3378-AD31-4449-8B0F-6882EF5DEC41}"/>
                </a:ext>
              </a:extLst>
            </p:cNvPr>
            <p:cNvCxnSpPr>
              <a:cxnSpLocks/>
              <a:stCxn id="215" idx="6"/>
              <a:endCxn id="218" idx="2"/>
            </p:cNvCxnSpPr>
            <p:nvPr/>
          </p:nvCxnSpPr>
          <p:spPr>
            <a:xfrm>
              <a:off x="1967441" y="1765293"/>
              <a:ext cx="286809" cy="211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632717A2-87BC-4D35-AD64-F00417567240}"/>
                </a:ext>
              </a:extLst>
            </p:cNvPr>
            <p:cNvCxnSpPr>
              <a:cxnSpLocks/>
              <a:stCxn id="216" idx="6"/>
              <a:endCxn id="218" idx="2"/>
            </p:cNvCxnSpPr>
            <p:nvPr/>
          </p:nvCxnSpPr>
          <p:spPr>
            <a:xfrm flipV="1">
              <a:off x="1967441" y="1976961"/>
              <a:ext cx="286809" cy="1481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DDCA6574-E1BA-46F7-930A-D689453B4C3C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1967441" y="2336796"/>
              <a:ext cx="286809" cy="1481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902DD875-4A05-433A-8611-47ED23307322}"/>
                </a:ext>
              </a:extLst>
            </p:cNvPr>
            <p:cNvCxnSpPr>
              <a:cxnSpLocks/>
              <a:stCxn id="217" idx="6"/>
              <a:endCxn id="218" idx="2"/>
            </p:cNvCxnSpPr>
            <p:nvPr/>
          </p:nvCxnSpPr>
          <p:spPr>
            <a:xfrm flipV="1">
              <a:off x="1967441" y="1976961"/>
              <a:ext cx="286809" cy="5080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6BCF2BB3-7EFD-4AC3-8DF9-A96F5CC63246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1967441" y="2125128"/>
              <a:ext cx="286809" cy="211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B6C3A6D0-95C5-441B-B1B5-D2332A7B237D}"/>
                </a:ext>
              </a:extLst>
            </p:cNvPr>
            <p:cNvCxnSpPr>
              <a:cxnSpLocks/>
              <a:stCxn id="215" idx="6"/>
              <a:endCxn id="219" idx="2"/>
            </p:cNvCxnSpPr>
            <p:nvPr/>
          </p:nvCxnSpPr>
          <p:spPr>
            <a:xfrm>
              <a:off x="1967441" y="1765293"/>
              <a:ext cx="286809" cy="5715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693C4123-4E25-4981-9790-4A2C66BB0110}"/>
              </a:ext>
            </a:extLst>
          </p:cNvPr>
          <p:cNvSpPr/>
          <p:nvPr/>
        </p:nvSpPr>
        <p:spPr>
          <a:xfrm>
            <a:off x="3760107" y="2505463"/>
            <a:ext cx="943172" cy="698059"/>
          </a:xfrm>
          <a:prstGeom prst="roundRect">
            <a:avLst>
              <a:gd name="adj" fmla="val 3517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B95ACD9-B247-4857-BF70-6088567F4F0E}"/>
              </a:ext>
            </a:extLst>
          </p:cNvPr>
          <p:cNvGrpSpPr/>
          <p:nvPr/>
        </p:nvGrpSpPr>
        <p:grpSpPr>
          <a:xfrm>
            <a:off x="3840335" y="2548124"/>
            <a:ext cx="764441" cy="619538"/>
            <a:chOff x="1967441" y="4095754"/>
            <a:chExt cx="1157817" cy="914403"/>
          </a:xfrm>
        </p:grpSpPr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65ACFA26-AF4B-45FC-ACC6-A1CD1BEB0DA3}"/>
                </a:ext>
              </a:extLst>
            </p:cNvPr>
            <p:cNvSpPr/>
            <p:nvPr/>
          </p:nvSpPr>
          <p:spPr>
            <a:xfrm>
              <a:off x="1967441" y="4290487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21E37EED-C1AE-4199-9F02-B8D935FF9175}"/>
                </a:ext>
              </a:extLst>
            </p:cNvPr>
            <p:cNvSpPr/>
            <p:nvPr/>
          </p:nvSpPr>
          <p:spPr>
            <a:xfrm>
              <a:off x="1967441" y="4650322"/>
              <a:ext cx="194733" cy="19473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25EE165A-19F9-4D04-A140-7D7EB75BCAC4}"/>
                </a:ext>
              </a:extLst>
            </p:cNvPr>
            <p:cNvSpPr/>
            <p:nvPr/>
          </p:nvSpPr>
          <p:spPr>
            <a:xfrm>
              <a:off x="2448983" y="4095754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2D0329EF-31A8-43DF-90DA-12767943C700}"/>
                </a:ext>
              </a:extLst>
            </p:cNvPr>
            <p:cNvSpPr/>
            <p:nvPr/>
          </p:nvSpPr>
          <p:spPr>
            <a:xfrm>
              <a:off x="2448983" y="4455589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0BD80357-0D66-4E35-B13A-7F86B7C00130}"/>
                </a:ext>
              </a:extLst>
            </p:cNvPr>
            <p:cNvSpPr/>
            <p:nvPr/>
          </p:nvSpPr>
          <p:spPr>
            <a:xfrm>
              <a:off x="2448983" y="4815424"/>
              <a:ext cx="194733" cy="1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87316525-28F5-4855-89A9-E9BC3EEED42A}"/>
                </a:ext>
              </a:extLst>
            </p:cNvPr>
            <p:cNvSpPr/>
            <p:nvPr/>
          </p:nvSpPr>
          <p:spPr>
            <a:xfrm>
              <a:off x="2930525" y="4265084"/>
              <a:ext cx="194733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3A750104-D891-46FE-854D-66111E33023D}"/>
                </a:ext>
              </a:extLst>
            </p:cNvPr>
            <p:cNvSpPr/>
            <p:nvPr/>
          </p:nvSpPr>
          <p:spPr>
            <a:xfrm>
              <a:off x="2930525" y="4624919"/>
              <a:ext cx="194733" cy="19473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9DB1F4BC-7BC4-423D-89B4-D85DADE29CA3}"/>
                </a:ext>
              </a:extLst>
            </p:cNvPr>
            <p:cNvCxnSpPr>
              <a:cxnSpLocks/>
              <a:stCxn id="189" idx="6"/>
              <a:endCxn id="191" idx="2"/>
            </p:cNvCxnSpPr>
            <p:nvPr/>
          </p:nvCxnSpPr>
          <p:spPr>
            <a:xfrm flipV="1">
              <a:off x="2162174" y="4193121"/>
              <a:ext cx="286809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276EECA8-9D96-4253-AEEB-6120075C1068}"/>
                </a:ext>
              </a:extLst>
            </p:cNvPr>
            <p:cNvCxnSpPr>
              <a:cxnSpLocks/>
              <a:stCxn id="189" idx="6"/>
              <a:endCxn id="192" idx="2"/>
            </p:cNvCxnSpPr>
            <p:nvPr/>
          </p:nvCxnSpPr>
          <p:spPr>
            <a:xfrm>
              <a:off x="2162174" y="4387854"/>
              <a:ext cx="286809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E3404E6D-5977-4ED0-BC0F-06E7582C3565}"/>
                </a:ext>
              </a:extLst>
            </p:cNvPr>
            <p:cNvCxnSpPr>
              <a:cxnSpLocks/>
              <a:stCxn id="189" idx="6"/>
              <a:endCxn id="193" idx="2"/>
            </p:cNvCxnSpPr>
            <p:nvPr/>
          </p:nvCxnSpPr>
          <p:spPr>
            <a:xfrm>
              <a:off x="2162174" y="4387854"/>
              <a:ext cx="286809" cy="5249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9430CF77-5A82-4BBC-8C62-727AA8482A51}"/>
                </a:ext>
              </a:extLst>
            </p:cNvPr>
            <p:cNvCxnSpPr>
              <a:cxnSpLocks/>
              <a:stCxn id="190" idx="6"/>
              <a:endCxn id="191" idx="2"/>
            </p:cNvCxnSpPr>
            <p:nvPr/>
          </p:nvCxnSpPr>
          <p:spPr>
            <a:xfrm flipV="1">
              <a:off x="2162174" y="4193121"/>
              <a:ext cx="286809" cy="554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8407476B-A686-4C94-AF08-354C1AC26176}"/>
                </a:ext>
              </a:extLst>
            </p:cNvPr>
            <p:cNvCxnSpPr>
              <a:cxnSpLocks/>
              <a:stCxn id="191" idx="6"/>
              <a:endCxn id="194" idx="2"/>
            </p:cNvCxnSpPr>
            <p:nvPr/>
          </p:nvCxnSpPr>
          <p:spPr>
            <a:xfrm>
              <a:off x="2643716" y="4193121"/>
              <a:ext cx="286809" cy="1693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9C87D7C2-F033-42BA-86EC-F56BDDE2E6B6}"/>
                </a:ext>
              </a:extLst>
            </p:cNvPr>
            <p:cNvCxnSpPr>
              <a:cxnSpLocks/>
              <a:stCxn id="190" idx="6"/>
              <a:endCxn id="192" idx="2"/>
            </p:cNvCxnSpPr>
            <p:nvPr/>
          </p:nvCxnSpPr>
          <p:spPr>
            <a:xfrm flipV="1">
              <a:off x="2162174" y="4552956"/>
              <a:ext cx="286809" cy="194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5F3AB2B-6D5A-4C3B-95B3-064A026230FF}"/>
                </a:ext>
              </a:extLst>
            </p:cNvPr>
            <p:cNvCxnSpPr>
              <a:cxnSpLocks/>
              <a:stCxn id="190" idx="6"/>
              <a:endCxn id="193" idx="2"/>
            </p:cNvCxnSpPr>
            <p:nvPr/>
          </p:nvCxnSpPr>
          <p:spPr>
            <a:xfrm>
              <a:off x="2162174" y="4747689"/>
              <a:ext cx="286809" cy="165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B30BC4AD-4BE7-40AA-B335-3A23B152BE66}"/>
                </a:ext>
              </a:extLst>
            </p:cNvPr>
            <p:cNvCxnSpPr>
              <a:cxnSpLocks/>
              <a:stCxn id="192" idx="6"/>
              <a:endCxn id="194" idx="2"/>
            </p:cNvCxnSpPr>
            <p:nvPr/>
          </p:nvCxnSpPr>
          <p:spPr>
            <a:xfrm flipV="1">
              <a:off x="2643716" y="4362451"/>
              <a:ext cx="286809" cy="1905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98307F87-C5A0-4FAD-AA72-FFEBAEE6EDD3}"/>
                </a:ext>
              </a:extLst>
            </p:cNvPr>
            <p:cNvCxnSpPr>
              <a:cxnSpLocks/>
              <a:stCxn id="192" idx="6"/>
              <a:endCxn id="195" idx="2"/>
            </p:cNvCxnSpPr>
            <p:nvPr/>
          </p:nvCxnSpPr>
          <p:spPr>
            <a:xfrm>
              <a:off x="2643716" y="4552956"/>
              <a:ext cx="286809" cy="1693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0EE61083-4586-4B91-9690-E0EFEAD4D27D}"/>
                </a:ext>
              </a:extLst>
            </p:cNvPr>
            <p:cNvCxnSpPr>
              <a:cxnSpLocks/>
              <a:stCxn id="193" idx="6"/>
              <a:endCxn id="195" idx="2"/>
            </p:cNvCxnSpPr>
            <p:nvPr/>
          </p:nvCxnSpPr>
          <p:spPr>
            <a:xfrm flipV="1">
              <a:off x="2643716" y="4722286"/>
              <a:ext cx="286809" cy="1905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22D1076A-9806-4CB1-979F-61C837F2EFAF}"/>
                </a:ext>
              </a:extLst>
            </p:cNvPr>
            <p:cNvCxnSpPr>
              <a:cxnSpLocks/>
              <a:stCxn id="191" idx="6"/>
              <a:endCxn id="195" idx="2"/>
            </p:cNvCxnSpPr>
            <p:nvPr/>
          </p:nvCxnSpPr>
          <p:spPr>
            <a:xfrm>
              <a:off x="2643716" y="4193121"/>
              <a:ext cx="286809" cy="52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5295C2F6-EB41-4207-A6D5-0F600F4BF66A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>
            <a:xfrm flipV="1">
              <a:off x="2643716" y="4362451"/>
              <a:ext cx="286809" cy="550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CEA6C38-03CF-4419-8D69-42DB5628BDBE}"/>
              </a:ext>
            </a:extLst>
          </p:cNvPr>
          <p:cNvCxnSpPr>
            <a:cxnSpLocks/>
          </p:cNvCxnSpPr>
          <p:nvPr/>
        </p:nvCxnSpPr>
        <p:spPr>
          <a:xfrm>
            <a:off x="1507119" y="2840356"/>
            <a:ext cx="478221" cy="0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0AD6FB6-0F69-42E9-B4B2-EAC595CADF00}"/>
              </a:ext>
            </a:extLst>
          </p:cNvPr>
          <p:cNvSpPr txBox="1"/>
          <p:nvPr/>
        </p:nvSpPr>
        <p:spPr>
          <a:xfrm>
            <a:off x="5497080" y="2691235"/>
            <a:ext cx="77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信道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ADF01E0-1114-479E-8995-86477121EBC4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 flipV="1">
            <a:off x="4703279" y="2853756"/>
            <a:ext cx="641232" cy="737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713A710-59A0-4637-8DBB-9318EE807D78}"/>
              </a:ext>
            </a:extLst>
          </p:cNvPr>
          <p:cNvGrpSpPr/>
          <p:nvPr/>
        </p:nvGrpSpPr>
        <p:grpSpPr>
          <a:xfrm>
            <a:off x="6648120" y="2383706"/>
            <a:ext cx="1071745" cy="943783"/>
            <a:chOff x="7693705" y="1224860"/>
            <a:chExt cx="1071745" cy="943783"/>
          </a:xfrm>
        </p:grpSpPr>
        <p:sp>
          <p:nvSpPr>
            <p:cNvPr id="156" name="Rounded Rectangle 5">
              <a:extLst>
                <a:ext uri="{FF2B5EF4-FFF2-40B4-BE49-F238E27FC236}">
                  <a16:creationId xmlns:a16="http://schemas.microsoft.com/office/drawing/2014/main" id="{B6EDD4B9-0F00-4B40-B9D7-B16E076E1C3C}"/>
                </a:ext>
              </a:extLst>
            </p:cNvPr>
            <p:cNvSpPr/>
            <p:nvPr/>
          </p:nvSpPr>
          <p:spPr>
            <a:xfrm>
              <a:off x="7693705" y="1224860"/>
              <a:ext cx="1071745" cy="943783"/>
            </a:xfrm>
            <a:prstGeom prst="roundRect">
              <a:avLst>
                <a:gd name="adj" fmla="val 3517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AC9A9E31-F3F5-4684-BE32-B4F5AA65D625}"/>
                </a:ext>
              </a:extLst>
            </p:cNvPr>
            <p:cNvGrpSpPr/>
            <p:nvPr/>
          </p:nvGrpSpPr>
          <p:grpSpPr>
            <a:xfrm rot="10800000">
              <a:off x="7832380" y="1257694"/>
              <a:ext cx="794399" cy="881890"/>
              <a:chOff x="4781126" y="2501891"/>
              <a:chExt cx="1117073" cy="1275294"/>
            </a:xfrm>
          </p:grpSpPr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536528E6-E762-493A-B6C8-13FD408D6D1E}"/>
                  </a:ext>
                </a:extLst>
              </p:cNvPr>
              <p:cNvGrpSpPr/>
              <p:nvPr/>
            </p:nvGrpSpPr>
            <p:grpSpPr>
              <a:xfrm>
                <a:off x="4781126" y="2651114"/>
                <a:ext cx="194733" cy="914403"/>
                <a:chOff x="4821874" y="2651114"/>
                <a:chExt cx="194733" cy="914403"/>
              </a:xfrm>
            </p:grpSpPr>
            <p:sp>
              <p:nvSpPr>
                <p:cNvPr id="186" name="椭圆 185">
                  <a:extLst>
                    <a:ext uri="{FF2B5EF4-FFF2-40B4-BE49-F238E27FC236}">
                      <a16:creationId xmlns:a16="http://schemas.microsoft.com/office/drawing/2014/main" id="{CE35779D-124B-4283-9FAF-07A3BD87660C}"/>
                    </a:ext>
                  </a:extLst>
                </p:cNvPr>
                <p:cNvSpPr/>
                <p:nvPr/>
              </p:nvSpPr>
              <p:spPr>
                <a:xfrm>
                  <a:off x="4821874" y="2651114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7" name="椭圆 186">
                  <a:extLst>
                    <a:ext uri="{FF2B5EF4-FFF2-40B4-BE49-F238E27FC236}">
                      <a16:creationId xmlns:a16="http://schemas.microsoft.com/office/drawing/2014/main" id="{B7DAE3ED-110B-4BDF-8DA7-14BF5982F7A0}"/>
                    </a:ext>
                  </a:extLst>
                </p:cNvPr>
                <p:cNvSpPr/>
                <p:nvPr/>
              </p:nvSpPr>
              <p:spPr>
                <a:xfrm>
                  <a:off x="4821874" y="3010949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8" name="椭圆 187">
                  <a:extLst>
                    <a:ext uri="{FF2B5EF4-FFF2-40B4-BE49-F238E27FC236}">
                      <a16:creationId xmlns:a16="http://schemas.microsoft.com/office/drawing/2014/main" id="{79BE5036-E453-4043-948E-54B2E163F994}"/>
                    </a:ext>
                  </a:extLst>
                </p:cNvPr>
                <p:cNvSpPr/>
                <p:nvPr/>
              </p:nvSpPr>
              <p:spPr>
                <a:xfrm>
                  <a:off x="4821874" y="3370784"/>
                  <a:ext cx="194733" cy="194733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E38FB0ED-721F-43FA-A576-C439E5FCE105}"/>
                  </a:ext>
                </a:extLst>
              </p:cNvPr>
              <p:cNvCxnSpPr>
                <a:cxnSpLocks/>
                <a:stCxn id="186" idx="6"/>
                <a:endCxn id="182" idx="2"/>
              </p:cNvCxnSpPr>
              <p:nvPr/>
            </p:nvCxnSpPr>
            <p:spPr>
              <a:xfrm>
                <a:off x="4975859" y="2748481"/>
                <a:ext cx="266438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85F322FC-B14A-4D83-BAA8-7A61307DEC06}"/>
                  </a:ext>
                </a:extLst>
              </p:cNvPr>
              <p:cNvCxnSpPr>
                <a:cxnSpLocks/>
                <a:stCxn id="187" idx="6"/>
                <a:endCxn id="182" idx="2"/>
              </p:cNvCxnSpPr>
              <p:nvPr/>
            </p:nvCxnSpPr>
            <p:spPr>
              <a:xfrm flipV="1">
                <a:off x="4975859" y="2960149"/>
                <a:ext cx="266438" cy="1481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FBF57DF1-A866-40C5-9A9B-CC08CDD922A0}"/>
                  </a:ext>
                </a:extLst>
              </p:cNvPr>
              <p:cNvCxnSpPr>
                <a:cxnSpLocks/>
                <a:stCxn id="188" idx="6"/>
                <a:endCxn id="183" idx="2"/>
              </p:cNvCxnSpPr>
              <p:nvPr/>
            </p:nvCxnSpPr>
            <p:spPr>
              <a:xfrm flipV="1">
                <a:off x="4975859" y="3319984"/>
                <a:ext cx="266438" cy="1481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88EA3644-2935-49D7-A30A-EF7B8F331CBC}"/>
                  </a:ext>
                </a:extLst>
              </p:cNvPr>
              <p:cNvCxnSpPr>
                <a:cxnSpLocks/>
                <a:stCxn id="188" idx="6"/>
                <a:endCxn id="182" idx="2"/>
              </p:cNvCxnSpPr>
              <p:nvPr/>
            </p:nvCxnSpPr>
            <p:spPr>
              <a:xfrm flipV="1">
                <a:off x="4975859" y="2960149"/>
                <a:ext cx="266438" cy="5080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9EFE1785-D376-4D02-9530-4BCBA45E6385}"/>
                  </a:ext>
                </a:extLst>
              </p:cNvPr>
              <p:cNvCxnSpPr>
                <a:cxnSpLocks/>
                <a:stCxn id="187" idx="6"/>
                <a:endCxn id="183" idx="2"/>
              </p:cNvCxnSpPr>
              <p:nvPr/>
            </p:nvCxnSpPr>
            <p:spPr>
              <a:xfrm>
                <a:off x="4975859" y="3108316"/>
                <a:ext cx="266438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270B72C-00AA-41B6-8FC5-861F619A4B77}"/>
                  </a:ext>
                </a:extLst>
              </p:cNvPr>
              <p:cNvCxnSpPr>
                <a:cxnSpLocks/>
                <a:stCxn id="186" idx="6"/>
                <a:endCxn id="183" idx="2"/>
              </p:cNvCxnSpPr>
              <p:nvPr/>
            </p:nvCxnSpPr>
            <p:spPr>
              <a:xfrm>
                <a:off x="4975859" y="2748481"/>
                <a:ext cx="266438" cy="571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EFA7408C-E5AC-4FED-888C-2565274C456D}"/>
                  </a:ext>
                </a:extLst>
              </p:cNvPr>
              <p:cNvGrpSpPr/>
              <p:nvPr/>
            </p:nvGrpSpPr>
            <p:grpSpPr>
              <a:xfrm>
                <a:off x="5242294" y="2501891"/>
                <a:ext cx="194737" cy="1275294"/>
                <a:chOff x="5303413" y="2501891"/>
                <a:chExt cx="194737" cy="1275294"/>
              </a:xfrm>
            </p:grpSpPr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84434228-1DAC-40B0-B7A5-92BD2989ADF0}"/>
                    </a:ext>
                  </a:extLst>
                </p:cNvPr>
                <p:cNvSpPr/>
                <p:nvPr/>
              </p:nvSpPr>
              <p:spPr>
                <a:xfrm>
                  <a:off x="5303416" y="2862782"/>
                  <a:ext cx="194734" cy="194734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7567EF2F-DC01-4A41-84E5-7ECB9727688A}"/>
                    </a:ext>
                  </a:extLst>
                </p:cNvPr>
                <p:cNvSpPr/>
                <p:nvPr/>
              </p:nvSpPr>
              <p:spPr>
                <a:xfrm>
                  <a:off x="5303416" y="3222617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9D136C2B-C605-4448-9B8B-64E959C1A090}"/>
                    </a:ext>
                  </a:extLst>
                </p:cNvPr>
                <p:cNvSpPr/>
                <p:nvPr/>
              </p:nvSpPr>
              <p:spPr>
                <a:xfrm>
                  <a:off x="5303413" y="2501891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椭圆 184">
                  <a:extLst>
                    <a:ext uri="{FF2B5EF4-FFF2-40B4-BE49-F238E27FC236}">
                      <a16:creationId xmlns:a16="http://schemas.microsoft.com/office/drawing/2014/main" id="{80A203EE-8C85-48F0-8678-61A9A3ABDA3C}"/>
                    </a:ext>
                  </a:extLst>
                </p:cNvPr>
                <p:cNvSpPr/>
                <p:nvPr/>
              </p:nvSpPr>
              <p:spPr>
                <a:xfrm>
                  <a:off x="5303414" y="3582452"/>
                  <a:ext cx="194733" cy="194733"/>
                </a:xfrm>
                <a:prstGeom prst="ellipse">
                  <a:avLst/>
                </a:prstGeom>
                <a:solidFill>
                  <a:srgbClr val="6800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553AF488-2C0B-4DFD-BB3C-9B4DF629F7B6}"/>
                  </a:ext>
                </a:extLst>
              </p:cNvPr>
              <p:cNvCxnSpPr>
                <a:cxnSpLocks/>
                <a:stCxn id="186" idx="6"/>
                <a:endCxn id="184" idx="2"/>
              </p:cNvCxnSpPr>
              <p:nvPr/>
            </p:nvCxnSpPr>
            <p:spPr>
              <a:xfrm flipV="1">
                <a:off x="4975859" y="2599258"/>
                <a:ext cx="266435" cy="1492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00E2C9F1-F323-4224-9A10-0DCF2DEC6656}"/>
                  </a:ext>
                </a:extLst>
              </p:cNvPr>
              <p:cNvCxnSpPr>
                <a:cxnSpLocks/>
                <a:stCxn id="186" idx="6"/>
                <a:endCxn id="185" idx="2"/>
              </p:cNvCxnSpPr>
              <p:nvPr/>
            </p:nvCxnSpPr>
            <p:spPr>
              <a:xfrm>
                <a:off x="4975859" y="2748481"/>
                <a:ext cx="266436" cy="9313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643B409F-7702-430C-953E-6502F4BEF685}"/>
                  </a:ext>
                </a:extLst>
              </p:cNvPr>
              <p:cNvCxnSpPr>
                <a:cxnSpLocks/>
                <a:stCxn id="187" idx="6"/>
                <a:endCxn id="184" idx="2"/>
              </p:cNvCxnSpPr>
              <p:nvPr/>
            </p:nvCxnSpPr>
            <p:spPr>
              <a:xfrm flipV="1">
                <a:off x="4975859" y="2599258"/>
                <a:ext cx="266435" cy="5090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B6747CCE-F143-429B-96C6-C7587478B51B}"/>
                  </a:ext>
                </a:extLst>
              </p:cNvPr>
              <p:cNvCxnSpPr>
                <a:cxnSpLocks/>
                <a:stCxn id="187" idx="6"/>
                <a:endCxn id="185" idx="2"/>
              </p:cNvCxnSpPr>
              <p:nvPr/>
            </p:nvCxnSpPr>
            <p:spPr>
              <a:xfrm>
                <a:off x="4975859" y="3108316"/>
                <a:ext cx="266436" cy="571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DBE9ABA4-8F58-4B5D-8121-2BC8DD81C4B5}"/>
                  </a:ext>
                </a:extLst>
              </p:cNvPr>
              <p:cNvCxnSpPr>
                <a:cxnSpLocks/>
                <a:stCxn id="188" idx="6"/>
                <a:endCxn id="185" idx="2"/>
              </p:cNvCxnSpPr>
              <p:nvPr/>
            </p:nvCxnSpPr>
            <p:spPr>
              <a:xfrm>
                <a:off x="4975859" y="3468151"/>
                <a:ext cx="266436" cy="2116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373D3EDE-BB96-495F-A8F0-9FE17502C064}"/>
                  </a:ext>
                </a:extLst>
              </p:cNvPr>
              <p:cNvCxnSpPr>
                <a:cxnSpLocks/>
                <a:stCxn id="188" idx="6"/>
                <a:endCxn id="184" idx="2"/>
              </p:cNvCxnSpPr>
              <p:nvPr/>
            </p:nvCxnSpPr>
            <p:spPr>
              <a:xfrm flipV="1">
                <a:off x="4975859" y="2599258"/>
                <a:ext cx="266435" cy="8688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105A32C0-DC2E-4744-A6BA-1BCD54836E14}"/>
                  </a:ext>
                </a:extLst>
              </p:cNvPr>
              <p:cNvSpPr/>
              <p:nvPr/>
            </p:nvSpPr>
            <p:spPr>
              <a:xfrm>
                <a:off x="5703466" y="2865571"/>
                <a:ext cx="194733" cy="1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9B87F66B-1BB9-4750-B37D-7B1251319B7F}"/>
                  </a:ext>
                </a:extLst>
              </p:cNvPr>
              <p:cNvSpPr/>
              <p:nvPr/>
            </p:nvSpPr>
            <p:spPr>
              <a:xfrm>
                <a:off x="5703466" y="3225406"/>
                <a:ext cx="194733" cy="19473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19846E2B-AB1F-48D6-8B32-4B9A36B58F7F}"/>
                  </a:ext>
                </a:extLst>
              </p:cNvPr>
              <p:cNvCxnSpPr>
                <a:cxnSpLocks/>
                <a:stCxn id="184" idx="6"/>
                <a:endCxn id="172" idx="2"/>
              </p:cNvCxnSpPr>
              <p:nvPr/>
            </p:nvCxnSpPr>
            <p:spPr>
              <a:xfrm>
                <a:off x="5437027" y="2599258"/>
                <a:ext cx="266439" cy="3636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436465FD-5AF4-4242-A685-EF0F4257A2CE}"/>
                  </a:ext>
                </a:extLst>
              </p:cNvPr>
              <p:cNvCxnSpPr>
                <a:cxnSpLocks/>
                <a:stCxn id="182" idx="6"/>
                <a:endCxn id="173" idx="2"/>
              </p:cNvCxnSpPr>
              <p:nvPr/>
            </p:nvCxnSpPr>
            <p:spPr>
              <a:xfrm>
                <a:off x="5437030" y="2960149"/>
                <a:ext cx="266436" cy="3626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A6B81375-520A-4C18-9FA1-59D074FDDCBC}"/>
                  </a:ext>
                </a:extLst>
              </p:cNvPr>
              <p:cNvCxnSpPr>
                <a:cxnSpLocks/>
                <a:stCxn id="183" idx="6"/>
                <a:endCxn id="172" idx="2"/>
              </p:cNvCxnSpPr>
              <p:nvPr/>
            </p:nvCxnSpPr>
            <p:spPr>
              <a:xfrm flipV="1">
                <a:off x="5437030" y="2962938"/>
                <a:ext cx="266436" cy="357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FCBB5A67-099D-4072-939B-C4B03548E663}"/>
                  </a:ext>
                </a:extLst>
              </p:cNvPr>
              <p:cNvCxnSpPr>
                <a:cxnSpLocks/>
                <a:stCxn id="183" idx="6"/>
                <a:endCxn id="173" idx="2"/>
              </p:cNvCxnSpPr>
              <p:nvPr/>
            </p:nvCxnSpPr>
            <p:spPr>
              <a:xfrm>
                <a:off x="5437030" y="3319984"/>
                <a:ext cx="266436" cy="27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C0B1CF98-E35A-4A52-8402-A9E15FFE61B0}"/>
                  </a:ext>
                </a:extLst>
              </p:cNvPr>
              <p:cNvCxnSpPr>
                <a:cxnSpLocks/>
                <a:stCxn id="185" idx="6"/>
                <a:endCxn id="173" idx="2"/>
              </p:cNvCxnSpPr>
              <p:nvPr/>
            </p:nvCxnSpPr>
            <p:spPr>
              <a:xfrm flipV="1">
                <a:off x="5437028" y="3322773"/>
                <a:ext cx="266438" cy="357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AF8E53FE-A3B5-48F4-8429-50F41330537A}"/>
                  </a:ext>
                </a:extLst>
              </p:cNvPr>
              <p:cNvCxnSpPr>
                <a:cxnSpLocks/>
                <a:stCxn id="182" idx="6"/>
                <a:endCxn id="172" idx="2"/>
              </p:cNvCxnSpPr>
              <p:nvPr/>
            </p:nvCxnSpPr>
            <p:spPr>
              <a:xfrm>
                <a:off x="5437030" y="2960149"/>
                <a:ext cx="266436" cy="27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A9701A17-DA3C-4207-B084-25356A9E6B26}"/>
                  </a:ext>
                </a:extLst>
              </p:cNvPr>
              <p:cNvCxnSpPr>
                <a:cxnSpLocks/>
                <a:stCxn id="184" idx="6"/>
                <a:endCxn id="173" idx="2"/>
              </p:cNvCxnSpPr>
              <p:nvPr/>
            </p:nvCxnSpPr>
            <p:spPr>
              <a:xfrm>
                <a:off x="5437027" y="2599258"/>
                <a:ext cx="266439" cy="7235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DD9936DB-EA25-4091-BBCF-51EDCDCFB169}"/>
                  </a:ext>
                </a:extLst>
              </p:cNvPr>
              <p:cNvCxnSpPr>
                <a:cxnSpLocks/>
                <a:stCxn id="185" idx="6"/>
                <a:endCxn id="172" idx="2"/>
              </p:cNvCxnSpPr>
              <p:nvPr/>
            </p:nvCxnSpPr>
            <p:spPr>
              <a:xfrm flipV="1">
                <a:off x="5437028" y="2962938"/>
                <a:ext cx="266438" cy="7168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2616268-3762-4905-AFD1-B6F3CE561502}"/>
              </a:ext>
            </a:extLst>
          </p:cNvPr>
          <p:cNvCxnSpPr>
            <a:cxnSpLocks/>
            <a:stCxn id="42" idx="3"/>
            <a:endCxn id="156" idx="1"/>
          </p:cNvCxnSpPr>
          <p:nvPr/>
        </p:nvCxnSpPr>
        <p:spPr>
          <a:xfrm>
            <a:off x="6226309" y="2853756"/>
            <a:ext cx="421811" cy="1842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FCDBAE7-C6A7-4688-B9CF-3AEFFD0FBC57}"/>
              </a:ext>
            </a:extLst>
          </p:cNvPr>
          <p:cNvGrpSpPr/>
          <p:nvPr/>
        </p:nvGrpSpPr>
        <p:grpSpPr>
          <a:xfrm>
            <a:off x="8228113" y="2345968"/>
            <a:ext cx="1334128" cy="1017132"/>
            <a:chOff x="2540905" y="4122497"/>
            <a:chExt cx="1334128" cy="1017132"/>
          </a:xfrm>
        </p:grpSpPr>
        <p:sp>
          <p:nvSpPr>
            <p:cNvPr id="108" name="Rounded Rectangle 5">
              <a:extLst>
                <a:ext uri="{FF2B5EF4-FFF2-40B4-BE49-F238E27FC236}">
                  <a16:creationId xmlns:a16="http://schemas.microsoft.com/office/drawing/2014/main" id="{74F8491D-2CED-427D-9120-2A6274342D6B}"/>
                </a:ext>
              </a:extLst>
            </p:cNvPr>
            <p:cNvSpPr/>
            <p:nvPr/>
          </p:nvSpPr>
          <p:spPr>
            <a:xfrm>
              <a:off x="2540905" y="4122497"/>
              <a:ext cx="1334128" cy="1017132"/>
            </a:xfrm>
            <a:prstGeom prst="roundRect">
              <a:avLst>
                <a:gd name="adj" fmla="val 3517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DAF957E2-786A-49CF-8F44-0FC538E5AAA2}"/>
                </a:ext>
              </a:extLst>
            </p:cNvPr>
            <p:cNvGrpSpPr/>
            <p:nvPr/>
          </p:nvGrpSpPr>
          <p:grpSpPr>
            <a:xfrm>
              <a:off x="2623223" y="4184083"/>
              <a:ext cx="1220810" cy="893959"/>
              <a:chOff x="5883785" y="4473233"/>
              <a:chExt cx="1220810" cy="893959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08171A6C-6111-47FC-8816-CCFD3D3A8F48}"/>
                  </a:ext>
                </a:extLst>
              </p:cNvPr>
              <p:cNvGrpSpPr/>
              <p:nvPr/>
            </p:nvGrpSpPr>
            <p:grpSpPr>
              <a:xfrm>
                <a:off x="5883785" y="4473233"/>
                <a:ext cx="1220810" cy="893959"/>
                <a:chOff x="3858790" y="2481784"/>
                <a:chExt cx="1613354" cy="1274238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87773D92-FDDF-4E67-8FA5-6C6189A0CBFA}"/>
                    </a:ext>
                  </a:extLst>
                </p:cNvPr>
                <p:cNvGrpSpPr/>
                <p:nvPr/>
              </p:nvGrpSpPr>
              <p:grpSpPr>
                <a:xfrm>
                  <a:off x="3858790" y="2676517"/>
                  <a:ext cx="194733" cy="914403"/>
                  <a:chOff x="3858790" y="2676517"/>
                  <a:chExt cx="194733" cy="914403"/>
                </a:xfrm>
              </p:grpSpPr>
              <p:sp>
                <p:nvSpPr>
                  <p:cNvPr id="153" name="椭圆 152">
                    <a:extLst>
                      <a:ext uri="{FF2B5EF4-FFF2-40B4-BE49-F238E27FC236}">
                        <a16:creationId xmlns:a16="http://schemas.microsoft.com/office/drawing/2014/main" id="{9E666667-E7D1-442F-B581-5475EA69841D}"/>
                      </a:ext>
                    </a:extLst>
                  </p:cNvPr>
                  <p:cNvSpPr/>
                  <p:nvPr/>
                </p:nvSpPr>
                <p:spPr>
                  <a:xfrm>
                    <a:off x="3858790" y="2676517"/>
                    <a:ext cx="194733" cy="194733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4" name="椭圆 153">
                    <a:extLst>
                      <a:ext uri="{FF2B5EF4-FFF2-40B4-BE49-F238E27FC236}">
                        <a16:creationId xmlns:a16="http://schemas.microsoft.com/office/drawing/2014/main" id="{BFC6E9A9-4100-4812-B606-9150C52E5CEF}"/>
                      </a:ext>
                    </a:extLst>
                  </p:cNvPr>
                  <p:cNvSpPr/>
                  <p:nvPr/>
                </p:nvSpPr>
                <p:spPr>
                  <a:xfrm>
                    <a:off x="3858790" y="3036352"/>
                    <a:ext cx="194733" cy="194733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A67F9F49-894E-4586-BF7B-7DC956C3BDAA}"/>
                      </a:ext>
                    </a:extLst>
                  </p:cNvPr>
                  <p:cNvSpPr/>
                  <p:nvPr/>
                </p:nvSpPr>
                <p:spPr>
                  <a:xfrm>
                    <a:off x="3858790" y="3396187"/>
                    <a:ext cx="194733" cy="194733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E04BA977-79A7-4069-9430-BD6D8FC4962F}"/>
                    </a:ext>
                  </a:extLst>
                </p:cNvPr>
                <p:cNvGrpSpPr/>
                <p:nvPr/>
              </p:nvGrpSpPr>
              <p:grpSpPr>
                <a:xfrm>
                  <a:off x="4319958" y="2481784"/>
                  <a:ext cx="194733" cy="1274238"/>
                  <a:chOff x="4340332" y="2481784"/>
                  <a:chExt cx="194733" cy="1274238"/>
                </a:xfrm>
              </p:grpSpPr>
              <p:sp>
                <p:nvSpPr>
                  <p:cNvPr id="149" name="椭圆 148">
                    <a:extLst>
                      <a:ext uri="{FF2B5EF4-FFF2-40B4-BE49-F238E27FC236}">
                        <a16:creationId xmlns:a16="http://schemas.microsoft.com/office/drawing/2014/main" id="{01D773F8-0102-4327-9BDC-AD993A6D0311}"/>
                      </a:ext>
                    </a:extLst>
                  </p:cNvPr>
                  <p:cNvSpPr/>
                  <p:nvPr/>
                </p:nvSpPr>
                <p:spPr>
                  <a:xfrm>
                    <a:off x="4340332" y="2481784"/>
                    <a:ext cx="194733" cy="194733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0" name="椭圆 149">
                    <a:extLst>
                      <a:ext uri="{FF2B5EF4-FFF2-40B4-BE49-F238E27FC236}">
                        <a16:creationId xmlns:a16="http://schemas.microsoft.com/office/drawing/2014/main" id="{42F16DC2-C83A-4E30-93D4-A9843621161B}"/>
                      </a:ext>
                    </a:extLst>
                  </p:cNvPr>
                  <p:cNvSpPr/>
                  <p:nvPr/>
                </p:nvSpPr>
                <p:spPr>
                  <a:xfrm>
                    <a:off x="4340332" y="2841619"/>
                    <a:ext cx="194733" cy="194733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1" name="椭圆 150">
                    <a:extLst>
                      <a:ext uri="{FF2B5EF4-FFF2-40B4-BE49-F238E27FC236}">
                        <a16:creationId xmlns:a16="http://schemas.microsoft.com/office/drawing/2014/main" id="{D96ECF4E-A18A-4888-8416-BBE10034AF1B}"/>
                      </a:ext>
                    </a:extLst>
                  </p:cNvPr>
                  <p:cNvSpPr/>
                  <p:nvPr/>
                </p:nvSpPr>
                <p:spPr>
                  <a:xfrm>
                    <a:off x="4340332" y="3201454"/>
                    <a:ext cx="194733" cy="194733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2" name="椭圆 151">
                    <a:extLst>
                      <a:ext uri="{FF2B5EF4-FFF2-40B4-BE49-F238E27FC236}">
                        <a16:creationId xmlns:a16="http://schemas.microsoft.com/office/drawing/2014/main" id="{E61411F9-3DE4-423B-A904-60B76B32DC65}"/>
                      </a:ext>
                    </a:extLst>
                  </p:cNvPr>
                  <p:cNvSpPr/>
                  <p:nvPr/>
                </p:nvSpPr>
                <p:spPr>
                  <a:xfrm>
                    <a:off x="4340332" y="3561289"/>
                    <a:ext cx="194733" cy="194733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F76746ED-6FA5-4127-AB4D-C3E4E2DB3D5A}"/>
                    </a:ext>
                  </a:extLst>
                </p:cNvPr>
                <p:cNvGrpSpPr/>
                <p:nvPr/>
              </p:nvGrpSpPr>
              <p:grpSpPr>
                <a:xfrm>
                  <a:off x="4781126" y="2651114"/>
                  <a:ext cx="194733" cy="914403"/>
                  <a:chOff x="4821874" y="2651114"/>
                  <a:chExt cx="194733" cy="914403"/>
                </a:xfrm>
              </p:grpSpPr>
              <p:sp>
                <p:nvSpPr>
                  <p:cNvPr id="146" name="椭圆 145">
                    <a:extLst>
                      <a:ext uri="{FF2B5EF4-FFF2-40B4-BE49-F238E27FC236}">
                        <a16:creationId xmlns:a16="http://schemas.microsoft.com/office/drawing/2014/main" id="{C1060035-77B5-498A-B04F-2635E3E47B24}"/>
                      </a:ext>
                    </a:extLst>
                  </p:cNvPr>
                  <p:cNvSpPr/>
                  <p:nvPr/>
                </p:nvSpPr>
                <p:spPr>
                  <a:xfrm>
                    <a:off x="4821874" y="2651114"/>
                    <a:ext cx="194733" cy="194733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椭圆 146">
                    <a:extLst>
                      <a:ext uri="{FF2B5EF4-FFF2-40B4-BE49-F238E27FC236}">
                        <a16:creationId xmlns:a16="http://schemas.microsoft.com/office/drawing/2014/main" id="{23EADE9C-D3E8-4152-B1F7-E864E6C7A120}"/>
                      </a:ext>
                    </a:extLst>
                  </p:cNvPr>
                  <p:cNvSpPr/>
                  <p:nvPr/>
                </p:nvSpPr>
                <p:spPr>
                  <a:xfrm>
                    <a:off x="4821874" y="3010949"/>
                    <a:ext cx="194733" cy="194733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8" name="椭圆 147">
                    <a:extLst>
                      <a:ext uri="{FF2B5EF4-FFF2-40B4-BE49-F238E27FC236}">
                        <a16:creationId xmlns:a16="http://schemas.microsoft.com/office/drawing/2014/main" id="{34141078-20D6-4573-8989-0F5431BC4CFC}"/>
                      </a:ext>
                    </a:extLst>
                  </p:cNvPr>
                  <p:cNvSpPr/>
                  <p:nvPr/>
                </p:nvSpPr>
                <p:spPr>
                  <a:xfrm>
                    <a:off x="4821874" y="3370784"/>
                    <a:ext cx="194733" cy="194733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zh-CN" altLang="en-US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E64C1988-102A-4984-A5D1-0FDEDB25E471}"/>
                    </a:ext>
                  </a:extLst>
                </p:cNvPr>
                <p:cNvCxnSpPr>
                  <a:cxnSpLocks/>
                  <a:stCxn id="153" idx="6"/>
                  <a:endCxn id="149" idx="2"/>
                </p:cNvCxnSpPr>
                <p:nvPr/>
              </p:nvCxnSpPr>
              <p:spPr>
                <a:xfrm flipV="1">
                  <a:off x="4053523" y="2579151"/>
                  <a:ext cx="266435" cy="1947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2252F38A-6812-434C-ABAB-0412119DBC28}"/>
                    </a:ext>
                  </a:extLst>
                </p:cNvPr>
                <p:cNvCxnSpPr>
                  <a:cxnSpLocks/>
                  <a:stCxn id="153" idx="6"/>
                  <a:endCxn id="150" idx="2"/>
                </p:cNvCxnSpPr>
                <p:nvPr/>
              </p:nvCxnSpPr>
              <p:spPr>
                <a:xfrm>
                  <a:off x="4053523" y="2773884"/>
                  <a:ext cx="266435" cy="16510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8E280DA6-41F0-4B2C-83FC-B15EB126CB2F}"/>
                    </a:ext>
                  </a:extLst>
                </p:cNvPr>
                <p:cNvCxnSpPr>
                  <a:cxnSpLocks/>
                  <a:stCxn id="153" idx="6"/>
                  <a:endCxn id="151" idx="2"/>
                </p:cNvCxnSpPr>
                <p:nvPr/>
              </p:nvCxnSpPr>
              <p:spPr>
                <a:xfrm>
                  <a:off x="4053523" y="2773884"/>
                  <a:ext cx="266435" cy="52493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0CF7455D-0CE4-46E8-92EE-86340B37D563}"/>
                    </a:ext>
                  </a:extLst>
                </p:cNvPr>
                <p:cNvCxnSpPr>
                  <a:cxnSpLocks/>
                  <a:stCxn id="153" idx="6"/>
                  <a:endCxn id="152" idx="2"/>
                </p:cNvCxnSpPr>
                <p:nvPr/>
              </p:nvCxnSpPr>
              <p:spPr>
                <a:xfrm>
                  <a:off x="4053523" y="2773884"/>
                  <a:ext cx="266435" cy="88477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EEFB9640-70B8-4E22-806A-C1BDBA13541D}"/>
                    </a:ext>
                  </a:extLst>
                </p:cNvPr>
                <p:cNvCxnSpPr>
                  <a:cxnSpLocks/>
                  <a:stCxn id="154" idx="6"/>
                  <a:endCxn id="149" idx="2"/>
                </p:cNvCxnSpPr>
                <p:nvPr/>
              </p:nvCxnSpPr>
              <p:spPr>
                <a:xfrm flipV="1">
                  <a:off x="4053523" y="2579151"/>
                  <a:ext cx="266435" cy="55456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148666FD-A327-4BA9-8DFB-5A3E73D7BC61}"/>
                    </a:ext>
                  </a:extLst>
                </p:cNvPr>
                <p:cNvCxnSpPr>
                  <a:cxnSpLocks/>
                  <a:stCxn id="154" idx="6"/>
                  <a:endCxn id="150" idx="2"/>
                </p:cNvCxnSpPr>
                <p:nvPr/>
              </p:nvCxnSpPr>
              <p:spPr>
                <a:xfrm flipV="1">
                  <a:off x="4053523" y="2938986"/>
                  <a:ext cx="266435" cy="1947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989699C7-CDEF-4DA7-8B48-C1CF8A718FF2}"/>
                    </a:ext>
                  </a:extLst>
                </p:cNvPr>
                <p:cNvCxnSpPr>
                  <a:cxnSpLocks/>
                  <a:stCxn id="154" idx="6"/>
                  <a:endCxn id="151" idx="2"/>
                </p:cNvCxnSpPr>
                <p:nvPr/>
              </p:nvCxnSpPr>
              <p:spPr>
                <a:xfrm>
                  <a:off x="4053523" y="3133719"/>
                  <a:ext cx="266435" cy="16510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ED758A40-A285-4FD5-80C0-DA4897C393B8}"/>
                    </a:ext>
                  </a:extLst>
                </p:cNvPr>
                <p:cNvCxnSpPr>
                  <a:cxnSpLocks/>
                  <a:stCxn id="154" idx="6"/>
                  <a:endCxn id="152" idx="2"/>
                </p:cNvCxnSpPr>
                <p:nvPr/>
              </p:nvCxnSpPr>
              <p:spPr>
                <a:xfrm>
                  <a:off x="4053523" y="3133719"/>
                  <a:ext cx="266435" cy="52493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C748AED2-DB51-4759-9B03-4DE1E2344D4B}"/>
                    </a:ext>
                  </a:extLst>
                </p:cNvPr>
                <p:cNvCxnSpPr>
                  <a:cxnSpLocks/>
                  <a:stCxn id="155" idx="6"/>
                  <a:endCxn id="149" idx="2"/>
                </p:cNvCxnSpPr>
                <p:nvPr/>
              </p:nvCxnSpPr>
              <p:spPr>
                <a:xfrm flipV="1">
                  <a:off x="4053523" y="2579151"/>
                  <a:ext cx="266435" cy="91440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B63BBBFE-F701-430A-8290-F99EC2E68F47}"/>
                    </a:ext>
                  </a:extLst>
                </p:cNvPr>
                <p:cNvCxnSpPr>
                  <a:cxnSpLocks/>
                  <a:stCxn id="155" idx="6"/>
                  <a:endCxn id="150" idx="2"/>
                </p:cNvCxnSpPr>
                <p:nvPr/>
              </p:nvCxnSpPr>
              <p:spPr>
                <a:xfrm flipV="1">
                  <a:off x="4053523" y="2938986"/>
                  <a:ext cx="266435" cy="55456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C6D90904-3414-47D6-B45A-3A834296FDF2}"/>
                    </a:ext>
                  </a:extLst>
                </p:cNvPr>
                <p:cNvCxnSpPr>
                  <a:cxnSpLocks/>
                  <a:stCxn id="149" idx="6"/>
                  <a:endCxn id="146" idx="2"/>
                </p:cNvCxnSpPr>
                <p:nvPr/>
              </p:nvCxnSpPr>
              <p:spPr>
                <a:xfrm>
                  <a:off x="4514691" y="2579151"/>
                  <a:ext cx="266435" cy="1693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A2440637-CCD1-4DD1-B60F-432416070FAB}"/>
                    </a:ext>
                  </a:extLst>
                </p:cNvPr>
                <p:cNvCxnSpPr>
                  <a:cxnSpLocks/>
                  <a:stCxn id="149" idx="6"/>
                  <a:endCxn id="147" idx="2"/>
                </p:cNvCxnSpPr>
                <p:nvPr/>
              </p:nvCxnSpPr>
              <p:spPr>
                <a:xfrm>
                  <a:off x="4514691" y="2579151"/>
                  <a:ext cx="266435" cy="52916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BB6B269B-CBE5-4C71-ACD8-A84D2A36E655}"/>
                    </a:ext>
                  </a:extLst>
                </p:cNvPr>
                <p:cNvCxnSpPr>
                  <a:cxnSpLocks/>
                  <a:stCxn id="150" idx="6"/>
                  <a:endCxn id="146" idx="2"/>
                </p:cNvCxnSpPr>
                <p:nvPr/>
              </p:nvCxnSpPr>
              <p:spPr>
                <a:xfrm flipV="1">
                  <a:off x="4514691" y="2748481"/>
                  <a:ext cx="266435" cy="1905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9E40C233-52F7-4A48-8ECA-E25AF34CE026}"/>
                    </a:ext>
                  </a:extLst>
                </p:cNvPr>
                <p:cNvCxnSpPr>
                  <a:cxnSpLocks/>
                  <a:stCxn id="150" idx="6"/>
                  <a:endCxn id="147" idx="2"/>
                </p:cNvCxnSpPr>
                <p:nvPr/>
              </p:nvCxnSpPr>
              <p:spPr>
                <a:xfrm>
                  <a:off x="4514691" y="2938986"/>
                  <a:ext cx="266435" cy="1693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B849D088-999D-412A-A6CF-B9FFE36D83BF}"/>
                    </a:ext>
                  </a:extLst>
                </p:cNvPr>
                <p:cNvCxnSpPr>
                  <a:cxnSpLocks/>
                  <a:stCxn id="155" idx="6"/>
                  <a:endCxn id="151" idx="2"/>
                </p:cNvCxnSpPr>
                <p:nvPr/>
              </p:nvCxnSpPr>
              <p:spPr>
                <a:xfrm flipV="1">
                  <a:off x="4053523" y="3298821"/>
                  <a:ext cx="266435" cy="1947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BBD2E218-00E6-47D1-AE6A-53E71A18DD33}"/>
                    </a:ext>
                  </a:extLst>
                </p:cNvPr>
                <p:cNvCxnSpPr>
                  <a:cxnSpLocks/>
                  <a:stCxn id="155" idx="6"/>
                  <a:endCxn id="152" idx="2"/>
                </p:cNvCxnSpPr>
                <p:nvPr/>
              </p:nvCxnSpPr>
              <p:spPr>
                <a:xfrm>
                  <a:off x="4053523" y="3493554"/>
                  <a:ext cx="266435" cy="16510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6D12EC0D-3851-40E5-ACD0-54EF88373455}"/>
                    </a:ext>
                  </a:extLst>
                </p:cNvPr>
                <p:cNvCxnSpPr>
                  <a:cxnSpLocks/>
                  <a:stCxn id="151" idx="6"/>
                  <a:endCxn id="147" idx="2"/>
                </p:cNvCxnSpPr>
                <p:nvPr/>
              </p:nvCxnSpPr>
              <p:spPr>
                <a:xfrm flipV="1">
                  <a:off x="4514691" y="3108316"/>
                  <a:ext cx="266435" cy="1905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CB0532FE-42EE-42F5-BDAE-9CA23A1DFEA4}"/>
                    </a:ext>
                  </a:extLst>
                </p:cNvPr>
                <p:cNvCxnSpPr>
                  <a:cxnSpLocks/>
                  <a:stCxn id="151" idx="6"/>
                  <a:endCxn id="148" idx="2"/>
                </p:cNvCxnSpPr>
                <p:nvPr/>
              </p:nvCxnSpPr>
              <p:spPr>
                <a:xfrm>
                  <a:off x="4514691" y="3298821"/>
                  <a:ext cx="266435" cy="16933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A2BF434C-609A-44DA-AB24-08DDBC6B9E17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 flipV="1">
                  <a:off x="4514691" y="3468151"/>
                  <a:ext cx="266435" cy="1905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92D1E1A5-5477-4A01-B58F-E7AD74659BE2}"/>
                    </a:ext>
                  </a:extLst>
                </p:cNvPr>
                <p:cNvCxnSpPr>
                  <a:cxnSpLocks/>
                  <a:stCxn id="151" idx="6"/>
                  <a:endCxn id="146" idx="2"/>
                </p:cNvCxnSpPr>
                <p:nvPr/>
              </p:nvCxnSpPr>
              <p:spPr>
                <a:xfrm flipV="1">
                  <a:off x="4514691" y="2748481"/>
                  <a:ext cx="266435" cy="5503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7D31B1D3-D94A-4377-BFBD-F26EA5F6FB48}"/>
                    </a:ext>
                  </a:extLst>
                </p:cNvPr>
                <p:cNvCxnSpPr>
                  <a:cxnSpLocks/>
                  <a:stCxn id="150" idx="6"/>
                  <a:endCxn id="148" idx="2"/>
                </p:cNvCxnSpPr>
                <p:nvPr/>
              </p:nvCxnSpPr>
              <p:spPr>
                <a:xfrm>
                  <a:off x="4514691" y="2938986"/>
                  <a:ext cx="266435" cy="52916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6B48A338-AA73-4D1C-8369-1F07F5E8C4C9}"/>
                    </a:ext>
                  </a:extLst>
                </p:cNvPr>
                <p:cNvCxnSpPr>
                  <a:cxnSpLocks/>
                  <a:stCxn id="149" idx="6"/>
                  <a:endCxn id="148" idx="2"/>
                </p:cNvCxnSpPr>
                <p:nvPr/>
              </p:nvCxnSpPr>
              <p:spPr>
                <a:xfrm>
                  <a:off x="4514691" y="2579151"/>
                  <a:ext cx="266435" cy="8890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C6B53E61-C79F-4C0F-9775-DEB97653183A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 flipV="1">
                  <a:off x="4514691" y="3108316"/>
                  <a:ext cx="266435" cy="55034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5D471D74-F291-419A-AD09-2C6D52A81F87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 flipV="1">
                  <a:off x="4514691" y="2748481"/>
                  <a:ext cx="266435" cy="91017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椭圆 143">
                  <a:extLst>
                    <a:ext uri="{FF2B5EF4-FFF2-40B4-BE49-F238E27FC236}">
                      <a16:creationId xmlns:a16="http://schemas.microsoft.com/office/drawing/2014/main" id="{11109E8C-4068-4279-9A75-C5BF5CED0B17}"/>
                    </a:ext>
                  </a:extLst>
                </p:cNvPr>
                <p:cNvSpPr/>
                <p:nvPr/>
              </p:nvSpPr>
              <p:spPr>
                <a:xfrm>
                  <a:off x="5277411" y="2865574"/>
                  <a:ext cx="194733" cy="19473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59CD5C67-42B0-4AE1-AA50-55A40C400129}"/>
                    </a:ext>
                  </a:extLst>
                </p:cNvPr>
                <p:cNvSpPr/>
                <p:nvPr/>
              </p:nvSpPr>
              <p:spPr>
                <a:xfrm>
                  <a:off x="5260900" y="3293460"/>
                  <a:ext cx="194733" cy="19473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00FD8F1E-F2D0-4C77-ADDC-249FF546D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9059" y="4675773"/>
                <a:ext cx="224890" cy="1412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C9C2CEC9-A1BA-4B98-BA49-1EF7101FE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9059" y="4675773"/>
                <a:ext cx="224890" cy="441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FCF3ADB2-3359-4E9B-ACA8-C808A8047045}"/>
                  </a:ext>
                </a:extLst>
              </p:cNvPr>
              <p:cNvCxnSpPr>
                <a:cxnSpLocks/>
                <a:stCxn id="148" idx="7"/>
              </p:cNvCxnSpPr>
              <p:nvPr/>
            </p:nvCxnSpPr>
            <p:spPr>
              <a:xfrm flipV="1">
                <a:off x="6707482" y="4816975"/>
                <a:ext cx="246467" cy="2999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8E5B6F78-F647-43D0-910D-07F78F716A72}"/>
                  </a:ext>
                </a:extLst>
              </p:cNvPr>
              <p:cNvCxnSpPr>
                <a:cxnSpLocks/>
                <a:stCxn id="148" idx="7"/>
                <a:endCxn id="145" idx="2"/>
              </p:cNvCxnSpPr>
              <p:nvPr/>
            </p:nvCxnSpPr>
            <p:spPr>
              <a:xfrm flipV="1">
                <a:off x="6707482" y="5110984"/>
                <a:ext cx="237267" cy="59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1C2B1980-151D-4505-BA7A-D07B98B9EF72}"/>
                  </a:ext>
                </a:extLst>
              </p:cNvPr>
              <p:cNvCxnSpPr>
                <a:cxnSpLocks/>
                <a:stCxn id="147" idx="6"/>
                <a:endCxn id="144" idx="2"/>
              </p:cNvCxnSpPr>
              <p:nvPr/>
            </p:nvCxnSpPr>
            <p:spPr>
              <a:xfrm flipV="1">
                <a:off x="6729061" y="4810795"/>
                <a:ext cx="228181" cy="10199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54E2E1F4-152C-4DC7-AFBB-2C2DE307B189}"/>
                  </a:ext>
                </a:extLst>
              </p:cNvPr>
              <p:cNvCxnSpPr>
                <a:cxnSpLocks/>
                <a:stCxn id="147" idx="6"/>
                <a:endCxn id="145" idx="2"/>
              </p:cNvCxnSpPr>
              <p:nvPr/>
            </p:nvCxnSpPr>
            <p:spPr>
              <a:xfrm>
                <a:off x="6729061" y="4912785"/>
                <a:ext cx="215688" cy="19819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0D16859C-1D29-41CA-A16B-8FFFC911EA6C}"/>
              </a:ext>
            </a:extLst>
          </p:cNvPr>
          <p:cNvCxnSpPr>
            <a:cxnSpLocks/>
            <a:stCxn id="156" idx="3"/>
            <a:endCxn id="108" idx="1"/>
          </p:cNvCxnSpPr>
          <p:nvPr/>
        </p:nvCxnSpPr>
        <p:spPr>
          <a:xfrm flipV="1">
            <a:off x="7719865" y="2854534"/>
            <a:ext cx="508248" cy="106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5">
                <a:lumMod val="50000"/>
              </a:schemeClr>
            </a:solidFill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AD8F996-7DAB-407A-9CC6-0259BE71EE89}"/>
              </a:ext>
            </a:extLst>
          </p:cNvPr>
          <p:cNvSpPr txBox="1"/>
          <p:nvPr/>
        </p:nvSpPr>
        <p:spPr>
          <a:xfrm>
            <a:off x="3918733" y="3237019"/>
            <a:ext cx="101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终端节点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8FC66DB-D70F-435B-9AFF-E550D4609766}"/>
              </a:ext>
            </a:extLst>
          </p:cNvPr>
          <p:cNvGrpSpPr/>
          <p:nvPr/>
        </p:nvGrpSpPr>
        <p:grpSpPr>
          <a:xfrm>
            <a:off x="979133" y="2138655"/>
            <a:ext cx="459344" cy="1857120"/>
            <a:chOff x="6239968" y="4622706"/>
            <a:chExt cx="459344" cy="1857120"/>
          </a:xfrm>
          <a:solidFill>
            <a:schemeClr val="accent1">
              <a:lumMod val="75000"/>
            </a:schemeClr>
          </a:solidFill>
        </p:grpSpPr>
        <p:pic>
          <p:nvPicPr>
            <p:cNvPr id="104" name="图形 103" descr="耳机">
              <a:extLst>
                <a:ext uri="{FF2B5EF4-FFF2-40B4-BE49-F238E27FC236}">
                  <a16:creationId xmlns:a16="http://schemas.microsoft.com/office/drawing/2014/main" id="{B051862F-235D-483F-9112-64573930E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7451" y="5049581"/>
              <a:ext cx="451861" cy="451861"/>
            </a:xfrm>
            <a:prstGeom prst="rect">
              <a:avLst/>
            </a:prstGeom>
          </p:spPr>
        </p:pic>
        <p:pic>
          <p:nvPicPr>
            <p:cNvPr id="105" name="图形 104" descr="照相机">
              <a:extLst>
                <a:ext uri="{FF2B5EF4-FFF2-40B4-BE49-F238E27FC236}">
                  <a16:creationId xmlns:a16="http://schemas.microsoft.com/office/drawing/2014/main" id="{AD82007D-B4B1-4055-8725-DE1DD9016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9968" y="6027965"/>
              <a:ext cx="451861" cy="451861"/>
            </a:xfrm>
            <a:prstGeom prst="rect">
              <a:avLst/>
            </a:prstGeom>
          </p:spPr>
        </p:pic>
        <p:pic>
          <p:nvPicPr>
            <p:cNvPr id="106" name="图形 105">
              <a:extLst>
                <a:ext uri="{FF2B5EF4-FFF2-40B4-BE49-F238E27FC236}">
                  <a16:creationId xmlns:a16="http://schemas.microsoft.com/office/drawing/2014/main" id="{55864AD1-8669-4502-9B80-55D6AEFA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83855" y="4622706"/>
              <a:ext cx="389545" cy="389545"/>
            </a:xfrm>
            <a:prstGeom prst="rect">
              <a:avLst/>
            </a:prstGeom>
          </p:spPr>
        </p:pic>
        <p:pic>
          <p:nvPicPr>
            <p:cNvPr id="107" name="图形 106" descr="录制">
              <a:extLst>
                <a:ext uri="{FF2B5EF4-FFF2-40B4-BE49-F238E27FC236}">
                  <a16:creationId xmlns:a16="http://schemas.microsoft.com/office/drawing/2014/main" id="{6D4BEFBF-D224-4196-87A9-F8AC162D4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39969" y="5538773"/>
              <a:ext cx="451861" cy="451861"/>
            </a:xfrm>
            <a:prstGeom prst="rect">
              <a:avLst/>
            </a:prstGeom>
          </p:spPr>
        </p:pic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55DF766-682E-43DB-8AEE-8DDBC57BF75D}"/>
              </a:ext>
            </a:extLst>
          </p:cNvPr>
          <p:cNvSpPr/>
          <p:nvPr/>
        </p:nvSpPr>
        <p:spPr>
          <a:xfrm>
            <a:off x="6323679" y="2054541"/>
            <a:ext cx="3426447" cy="150805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526ECE2-F3C6-481C-8C2C-B009853BC0DD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9562241" y="2854534"/>
            <a:ext cx="506444" cy="9306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7D4E14C-77C0-4F68-B7F7-165D1D3D1D1A}"/>
              </a:ext>
            </a:extLst>
          </p:cNvPr>
          <p:cNvSpPr/>
          <p:nvPr/>
        </p:nvSpPr>
        <p:spPr>
          <a:xfrm>
            <a:off x="5344511" y="2651409"/>
            <a:ext cx="881798" cy="404694"/>
          </a:xfrm>
          <a:prstGeom prst="roundRect">
            <a:avLst>
              <a:gd name="adj" fmla="val 11822"/>
            </a:avLst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09E8DB-9AAA-4048-9073-9335EA36C9D3}"/>
              </a:ext>
            </a:extLst>
          </p:cNvPr>
          <p:cNvSpPr txBox="1"/>
          <p:nvPr/>
        </p:nvSpPr>
        <p:spPr>
          <a:xfrm>
            <a:off x="1826963" y="2061044"/>
            <a:ext cx="16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语义编码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DF0D298-1929-47B7-BB7D-3F38DCD663B7}"/>
              </a:ext>
            </a:extLst>
          </p:cNvPr>
          <p:cNvSpPr txBox="1"/>
          <p:nvPr/>
        </p:nvSpPr>
        <p:spPr>
          <a:xfrm>
            <a:off x="7995377" y="2064232"/>
            <a:ext cx="1824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语义解码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8B4A70-EDB9-4A8F-A0B3-13BDF1C5C6A2}"/>
              </a:ext>
            </a:extLst>
          </p:cNvPr>
          <p:cNvSpPr txBox="1"/>
          <p:nvPr/>
        </p:nvSpPr>
        <p:spPr>
          <a:xfrm>
            <a:off x="3491940" y="2070398"/>
            <a:ext cx="150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信道编码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6CEA3DB-AD21-4E07-9A46-B85958A8C0DD}"/>
              </a:ext>
            </a:extLst>
          </p:cNvPr>
          <p:cNvSpPr txBox="1"/>
          <p:nvPr/>
        </p:nvSpPr>
        <p:spPr>
          <a:xfrm>
            <a:off x="6335152" y="2068921"/>
            <a:ext cx="1600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信道解码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B443E1-454D-4F5F-99CE-074E5C6E2F09}"/>
              </a:ext>
            </a:extLst>
          </p:cNvPr>
          <p:cNvSpPr txBox="1"/>
          <p:nvPr/>
        </p:nvSpPr>
        <p:spPr>
          <a:xfrm>
            <a:off x="1487854" y="2800829"/>
            <a:ext cx="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endParaRPr lang="zh-CN" altLang="en-US" sz="200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840EA64-7C7F-4918-94AA-DA40E48CE752}"/>
                  </a:ext>
                </a:extLst>
              </p:cNvPr>
              <p:cNvSpPr txBox="1"/>
              <p:nvPr/>
            </p:nvSpPr>
            <p:spPr>
              <a:xfrm>
                <a:off x="9734436" y="2859613"/>
                <a:ext cx="384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i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840EA64-7C7F-4918-94AA-DA40E48CE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436" y="2859613"/>
                <a:ext cx="384385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A45094A-6595-44B4-BDA6-E577B9A9D57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319468" y="2851390"/>
            <a:ext cx="440639" cy="3103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8E2490B-7B93-446D-8543-172431D74976}"/>
              </a:ext>
            </a:extLst>
          </p:cNvPr>
          <p:cNvSpPr txBox="1"/>
          <p:nvPr/>
        </p:nvSpPr>
        <p:spPr>
          <a:xfrm>
            <a:off x="3920320" y="4242563"/>
            <a:ext cx="1114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终端节点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3B60DE9-D825-4B8D-9C53-BBCD0D4637D7}"/>
              </a:ext>
            </a:extLst>
          </p:cNvPr>
          <p:cNvSpPr txBox="1"/>
          <p:nvPr/>
        </p:nvSpPr>
        <p:spPr>
          <a:xfrm>
            <a:off x="1964089" y="3650789"/>
            <a:ext cx="42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0E388BB-EACF-4975-B8FB-874E6769B1DD}"/>
              </a:ext>
            </a:extLst>
          </p:cNvPr>
          <p:cNvSpPr txBox="1"/>
          <p:nvPr/>
        </p:nvSpPr>
        <p:spPr>
          <a:xfrm>
            <a:off x="3907458" y="3713625"/>
            <a:ext cx="111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终端节点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B96F61AA-AD10-4E1E-9975-1447BE86FE0B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5018592" y="2879077"/>
            <a:ext cx="114904" cy="988437"/>
          </a:xfrm>
          <a:prstGeom prst="bentConnector2">
            <a:avLst/>
          </a:prstGeom>
          <a:ln w="31750">
            <a:solidFill>
              <a:schemeClr val="accent5">
                <a:lumMod val="50000"/>
              </a:schemeClr>
            </a:solidFill>
            <a:tailEnd type="none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829EFA9-E3BF-4DEB-92F1-B3C62AC545C8}"/>
              </a:ext>
            </a:extLst>
          </p:cNvPr>
          <p:cNvSpPr txBox="1"/>
          <p:nvPr/>
        </p:nvSpPr>
        <p:spPr>
          <a:xfrm>
            <a:off x="6342246" y="3253016"/>
            <a:ext cx="79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服务器</a:t>
            </a:r>
          </a:p>
        </p:txBody>
      </p:sp>
      <p:pic>
        <p:nvPicPr>
          <p:cNvPr id="55" name="Picture 16" descr="https://gimg2.baidu.com/image_search/src=http%3A%2F%2Fpic.51yuansu.com%2Fpic3%2Fcover%2F03%2F81%2F06%2F5c0859fedc17f_610.jpg&amp;refer=http%3A%2F%2Fpic.51yuansu.com&amp;app=2002&amp;size=f9999,10000&amp;q=a80&amp;n=0&amp;g=0n&amp;fmt=auto?sec=1651667771&amp;t=db453081313730decf2982bd3205fd71">
            <a:extLst>
              <a:ext uri="{FF2B5EF4-FFF2-40B4-BE49-F238E27FC236}">
                <a16:creationId xmlns:a16="http://schemas.microsoft.com/office/drawing/2014/main" id="{AF886CF1-EB45-4245-A77A-399312068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5246">
                        <a14:foregroundMark x1="91475" y1="34426" x2="91475" y2="34426"/>
                        <a14:foregroundMark x1="95246" y1="33770" x2="95246" y2="3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8" t="30207" r="1119" b="30449"/>
          <a:stretch/>
        </p:blipFill>
        <p:spPr bwMode="auto">
          <a:xfrm>
            <a:off x="3126661" y="3714301"/>
            <a:ext cx="777959" cy="3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D858FC06-158F-4B8B-827F-97222EE52963}"/>
              </a:ext>
            </a:extLst>
          </p:cNvPr>
          <p:cNvGrpSpPr/>
          <p:nvPr/>
        </p:nvGrpSpPr>
        <p:grpSpPr>
          <a:xfrm>
            <a:off x="10066620" y="2002568"/>
            <a:ext cx="1424798" cy="2615610"/>
            <a:chOff x="10442555" y="1008338"/>
            <a:chExt cx="1424798" cy="2615610"/>
          </a:xfrm>
        </p:grpSpPr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3B78B42A-8BA1-4318-89A0-5124041F729B}"/>
                </a:ext>
              </a:extLst>
            </p:cNvPr>
            <p:cNvSpPr/>
            <p:nvPr/>
          </p:nvSpPr>
          <p:spPr>
            <a:xfrm>
              <a:off x="10442555" y="1008338"/>
              <a:ext cx="1424798" cy="2615610"/>
            </a:xfrm>
            <a:prstGeom prst="roundRect">
              <a:avLst>
                <a:gd name="adj" fmla="val 62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33403E5C-C27E-412E-A12A-56BB922D0A5C}"/>
                </a:ext>
              </a:extLst>
            </p:cNvPr>
            <p:cNvGrpSpPr/>
            <p:nvPr/>
          </p:nvGrpSpPr>
          <p:grpSpPr>
            <a:xfrm>
              <a:off x="10581059" y="1896279"/>
              <a:ext cx="1100478" cy="536185"/>
              <a:chOff x="10619263" y="1128180"/>
              <a:chExt cx="1100478" cy="536185"/>
            </a:xfrm>
          </p:grpSpPr>
          <p:sp>
            <p:nvSpPr>
              <p:cNvPr id="102" name="立方体 101">
                <a:extLst>
                  <a:ext uri="{FF2B5EF4-FFF2-40B4-BE49-F238E27FC236}">
                    <a16:creationId xmlns:a16="http://schemas.microsoft.com/office/drawing/2014/main" id="{D450980C-B7D9-4B81-A192-1599169087BF}"/>
                  </a:ext>
                </a:extLst>
              </p:cNvPr>
              <p:cNvSpPr/>
              <p:nvPr/>
            </p:nvSpPr>
            <p:spPr>
              <a:xfrm>
                <a:off x="10620641" y="1128180"/>
                <a:ext cx="1099100" cy="536185"/>
              </a:xfrm>
              <a:prstGeom prst="cube">
                <a:avLst>
                  <a:gd name="adj" fmla="val 13258"/>
                </a:avLst>
              </a:prstGeom>
              <a:solidFill>
                <a:srgbClr val="FFF8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FFED412E-E852-4373-86F6-4A38A0F5242F}"/>
                  </a:ext>
                </a:extLst>
              </p:cNvPr>
              <p:cNvSpPr txBox="1"/>
              <p:nvPr/>
            </p:nvSpPr>
            <p:spPr>
              <a:xfrm>
                <a:off x="10619263" y="1233520"/>
                <a:ext cx="996586" cy="39924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zh-CN" altLang="en-US" sz="1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语音识别</a:t>
                </a:r>
                <a:endParaRPr lang="en-US" altLang="zh-CN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409F424-6562-4245-9D11-2769DAE24A11}"/>
                </a:ext>
              </a:extLst>
            </p:cNvPr>
            <p:cNvSpPr/>
            <p:nvPr/>
          </p:nvSpPr>
          <p:spPr>
            <a:xfrm>
              <a:off x="10494282" y="1013792"/>
              <a:ext cx="1337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推断任务</a:t>
              </a:r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CD2153F3-A5AB-4C83-8F61-D52F0F6C11D7}"/>
                </a:ext>
              </a:extLst>
            </p:cNvPr>
            <p:cNvGrpSpPr/>
            <p:nvPr/>
          </p:nvGrpSpPr>
          <p:grpSpPr>
            <a:xfrm>
              <a:off x="10494197" y="1337060"/>
              <a:ext cx="1189266" cy="536185"/>
              <a:chOff x="10512919" y="542786"/>
              <a:chExt cx="1189266" cy="536185"/>
            </a:xfrm>
          </p:grpSpPr>
          <p:sp>
            <p:nvSpPr>
              <p:cNvPr id="100" name="立方体 99">
                <a:extLst>
                  <a:ext uri="{FF2B5EF4-FFF2-40B4-BE49-F238E27FC236}">
                    <a16:creationId xmlns:a16="http://schemas.microsoft.com/office/drawing/2014/main" id="{F2265CD8-C022-4B8E-8B2E-2B0E6A0A18E2}"/>
                  </a:ext>
                </a:extLst>
              </p:cNvPr>
              <p:cNvSpPr/>
              <p:nvPr/>
            </p:nvSpPr>
            <p:spPr>
              <a:xfrm>
                <a:off x="10599232" y="542786"/>
                <a:ext cx="1102953" cy="536185"/>
              </a:xfrm>
              <a:prstGeom prst="cube">
                <a:avLst>
                  <a:gd name="adj" fmla="val 15954"/>
                </a:avLst>
              </a:prstGeom>
              <a:solidFill>
                <a:srgbClr val="CC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10402C6-2F3D-43C5-BF3B-1A4CCEC526DD}"/>
                  </a:ext>
                </a:extLst>
              </p:cNvPr>
              <p:cNvSpPr txBox="1"/>
              <p:nvPr/>
            </p:nvSpPr>
            <p:spPr>
              <a:xfrm>
                <a:off x="10512919" y="704597"/>
                <a:ext cx="1187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图像分类</a:t>
                </a:r>
                <a:endParaRPr lang="en-US" altLang="zh-CN" sz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0B0C377D-8E5A-4770-80E6-05861DDCA74D}"/>
                </a:ext>
              </a:extLst>
            </p:cNvPr>
            <p:cNvGrpSpPr/>
            <p:nvPr/>
          </p:nvGrpSpPr>
          <p:grpSpPr>
            <a:xfrm>
              <a:off x="10491294" y="2462636"/>
              <a:ext cx="1229102" cy="536186"/>
              <a:chOff x="10455325" y="1800570"/>
              <a:chExt cx="1229102" cy="536186"/>
            </a:xfrm>
          </p:grpSpPr>
          <p:sp>
            <p:nvSpPr>
              <p:cNvPr id="98" name="立方体 97">
                <a:extLst>
                  <a:ext uri="{FF2B5EF4-FFF2-40B4-BE49-F238E27FC236}">
                    <a16:creationId xmlns:a16="http://schemas.microsoft.com/office/drawing/2014/main" id="{49EDD6CA-71E7-48D5-920D-09B6B23CF56A}"/>
                  </a:ext>
                </a:extLst>
              </p:cNvPr>
              <p:cNvSpPr/>
              <p:nvPr/>
            </p:nvSpPr>
            <p:spPr>
              <a:xfrm>
                <a:off x="10550059" y="1800570"/>
                <a:ext cx="1100478" cy="536186"/>
              </a:xfrm>
              <a:prstGeom prst="cube">
                <a:avLst>
                  <a:gd name="adj" fmla="val 12578"/>
                </a:avLst>
              </a:prstGeom>
              <a:solidFill>
                <a:srgbClr val="66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A82AEF1-FD5B-461C-A320-B7A579FE445A}"/>
                  </a:ext>
                </a:extLst>
              </p:cNvPr>
              <p:cNvSpPr txBox="1"/>
              <p:nvPr/>
            </p:nvSpPr>
            <p:spPr>
              <a:xfrm>
                <a:off x="10455325" y="1932642"/>
                <a:ext cx="1229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机器翻译</a:t>
                </a:r>
                <a:endParaRPr lang="en-US" altLang="zh-CN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85898D89-5DA7-4B64-9BB1-9F72070CCD77}"/>
                </a:ext>
              </a:extLst>
            </p:cNvPr>
            <p:cNvGrpSpPr/>
            <p:nvPr/>
          </p:nvGrpSpPr>
          <p:grpSpPr>
            <a:xfrm>
              <a:off x="10586869" y="3016864"/>
              <a:ext cx="1099100" cy="539246"/>
              <a:chOff x="10635825" y="2868679"/>
              <a:chExt cx="1099100" cy="539246"/>
            </a:xfrm>
          </p:grpSpPr>
          <p:sp>
            <p:nvSpPr>
              <p:cNvPr id="96" name="立方体 95">
                <a:extLst>
                  <a:ext uri="{FF2B5EF4-FFF2-40B4-BE49-F238E27FC236}">
                    <a16:creationId xmlns:a16="http://schemas.microsoft.com/office/drawing/2014/main" id="{A07884AE-885E-4958-8EAB-703A3913180E}"/>
                  </a:ext>
                </a:extLst>
              </p:cNvPr>
              <p:cNvSpPr/>
              <p:nvPr/>
            </p:nvSpPr>
            <p:spPr>
              <a:xfrm>
                <a:off x="10635825" y="2868679"/>
                <a:ext cx="1099100" cy="539246"/>
              </a:xfrm>
              <a:prstGeom prst="cube">
                <a:avLst>
                  <a:gd name="adj" fmla="val 12262"/>
                </a:avLst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C93C9FAD-9133-409D-A07A-6F10000BC50B}"/>
                  </a:ext>
                </a:extLst>
              </p:cNvPr>
              <p:cNvSpPr txBox="1"/>
              <p:nvPr/>
            </p:nvSpPr>
            <p:spPr>
              <a:xfrm>
                <a:off x="10699090" y="3012881"/>
                <a:ext cx="9422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视频标注</a:t>
                </a:r>
                <a:endParaRPr lang="en-US" altLang="zh-CN" sz="14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DBDEAF9E-EF4F-4456-AD22-0330D8216803}"/>
              </a:ext>
            </a:extLst>
          </p:cNvPr>
          <p:cNvSpPr txBox="1"/>
          <p:nvPr/>
        </p:nvSpPr>
        <p:spPr>
          <a:xfrm>
            <a:off x="1957261" y="4205182"/>
            <a:ext cx="42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10259819-3170-4737-AE73-C829993757AD}"/>
              </a:ext>
            </a:extLst>
          </p:cNvPr>
          <p:cNvCxnSpPr>
            <a:cxnSpLocks/>
          </p:cNvCxnSpPr>
          <p:nvPr/>
        </p:nvCxnSpPr>
        <p:spPr>
          <a:xfrm flipV="1">
            <a:off x="5034890" y="3790268"/>
            <a:ext cx="99377" cy="606183"/>
          </a:xfrm>
          <a:prstGeom prst="bentConnector2">
            <a:avLst/>
          </a:prstGeom>
          <a:ln w="317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" descr="https://gimg2.baidu.com/image_search/src=http%3A%2F%2Fpic.51yuansu.com%2Fpic3%2Fcover%2F03%2F41%2F37%2F5b991a9fe6a17_610.jpg&amp;refer=http%3A%2F%2Fpic.51yuansu.com&amp;app=2002&amp;size=f9999,10000&amp;q=a80&amp;n=0&amp;g=0n&amp;fmt=auto?sec=1651666801&amp;t=9250205acbd15741091ca9dbb3678042">
            <a:extLst>
              <a:ext uri="{FF2B5EF4-FFF2-40B4-BE49-F238E27FC236}">
                <a16:creationId xmlns:a16="http://schemas.microsoft.com/office/drawing/2014/main" id="{F93B6CBA-C374-4497-802F-31BE7E4F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508" b="90000" l="10000" r="90000">
                        <a14:foregroundMark x1="33115" y1="29672" x2="33115" y2="29672"/>
                        <a14:foregroundMark x1="54754" y1="23115" x2="54754" y2="23115"/>
                        <a14:foregroundMark x1="52787" y1="9508" x2="52787" y2="9508"/>
                        <a14:foregroundMark x1="64918" y1="76885" x2="64918" y2="76885"/>
                        <a14:foregroundMark x1="57213" y1="77705" x2="57213" y2="77705"/>
                        <a14:foregroundMark x1="47541" y1="80492" x2="47541" y2="80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33" y="4188295"/>
            <a:ext cx="484387" cy="4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https://gimg2.baidu.com/image_search/src=http%3A%2F%2Fpic.51yuansu.com%2Fpic3%2Fcover%2F01%2F98%2F34%2F59844eac93ca3_610.jpg&amp;refer=http%3A%2F%2Fpic.51yuansu.com&amp;app=2002&amp;size=f9999,10000&amp;q=a80&amp;n=0&amp;g=0n&amp;fmt=auto?sec=1651667622&amp;t=3e5b829527d8247b3ee9b50d3859160c">
            <a:extLst>
              <a:ext uri="{FF2B5EF4-FFF2-40B4-BE49-F238E27FC236}">
                <a16:creationId xmlns:a16="http://schemas.microsoft.com/office/drawing/2014/main" id="{D4DE6493-8712-4D45-AD93-5FC467CA9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4262" y1="52295" x2="30000" y2="68525"/>
                        <a14:foregroundMark x1="33279" y1="54262" x2="35082" y2="70656"/>
                        <a14:foregroundMark x1="38852" y1="52623" x2="40164" y2="72295"/>
                        <a14:foregroundMark x1="25082" y1="59672" x2="25410" y2="70000"/>
                        <a14:foregroundMark x1="25410" y1="70000" x2="32295" y2="75902"/>
                        <a14:foregroundMark x1="32295" y1="75902" x2="34426" y2="76393"/>
                        <a14:foregroundMark x1="32951" y1="77705" x2="34590" y2="77377"/>
                        <a14:foregroundMark x1="40492" y1="52787" x2="40492" y2="61639"/>
                        <a14:foregroundMark x1="35738" y1="41148" x2="54754" y2="48852"/>
                        <a14:foregroundMark x1="54754" y1="48852" x2="71475" y2="52459"/>
                        <a14:foregroundMark x1="71475" y1="52459" x2="71639" y2="52623"/>
                        <a14:foregroundMark x1="38525" y1="38033" x2="58525" y2="36721"/>
                        <a14:foregroundMark x1="58525" y1="36721" x2="67213" y2="36885"/>
                        <a14:foregroundMark x1="67213" y1="36885" x2="74590" y2="41475"/>
                        <a14:foregroundMark x1="74590" y1="41475" x2="78525" y2="50164"/>
                        <a14:foregroundMark x1="78525" y1="50164" x2="80656" y2="73770"/>
                        <a14:foregroundMark x1="34918" y1="42787" x2="40164" y2="56721"/>
                        <a14:foregroundMark x1="51967" y1="36393" x2="52459" y2="38197"/>
                        <a14:foregroundMark x1="57049" y1="38689" x2="57049" y2="38689"/>
                        <a14:foregroundMark x1="49508" y1="39836" x2="68525" y2="37541"/>
                        <a14:foregroundMark x1="68525" y1="37541" x2="77213" y2="38525"/>
                        <a14:foregroundMark x1="77213" y1="38525" x2="78525" y2="47377"/>
                        <a14:foregroundMark x1="50492" y1="45410" x2="71311" y2="44098"/>
                        <a14:foregroundMark x1="47705" y1="49344" x2="49180" y2="67377"/>
                        <a14:foregroundMark x1="41967" y1="65902" x2="73607" y2="64426"/>
                        <a14:foregroundMark x1="73607" y1="64426" x2="76721" y2="64426"/>
                        <a14:foregroundMark x1="77377" y1="74754" x2="76885" y2="68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9" t="21022" r="8257" b="7193"/>
          <a:stretch/>
        </p:blipFill>
        <p:spPr bwMode="auto">
          <a:xfrm>
            <a:off x="2483490" y="4151181"/>
            <a:ext cx="586231" cy="5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See the source image">
            <a:extLst>
              <a:ext uri="{FF2B5EF4-FFF2-40B4-BE49-F238E27FC236}">
                <a16:creationId xmlns:a16="http://schemas.microsoft.com/office/drawing/2014/main" id="{13A87986-9A09-4AF3-A4E2-44E83B53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84" y="3620683"/>
            <a:ext cx="547514" cy="54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CED8F9FA-DD9F-481A-92EC-7C304EDDD227}"/>
              </a:ext>
            </a:extLst>
          </p:cNvPr>
          <p:cNvGrpSpPr/>
          <p:nvPr/>
        </p:nvGrpSpPr>
        <p:grpSpPr>
          <a:xfrm>
            <a:off x="5312267" y="3706691"/>
            <a:ext cx="4538162" cy="948198"/>
            <a:chOff x="5241720" y="2823297"/>
            <a:chExt cx="4538162" cy="94819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9E78790-5B7A-4007-BF33-64160C63FCD1}"/>
                </a:ext>
              </a:extLst>
            </p:cNvPr>
            <p:cNvGrpSpPr/>
            <p:nvPr/>
          </p:nvGrpSpPr>
          <p:grpSpPr>
            <a:xfrm>
              <a:off x="5241720" y="2823297"/>
              <a:ext cx="4538162" cy="948198"/>
              <a:chOff x="5956919" y="2714321"/>
              <a:chExt cx="4538162" cy="948198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9FF6EBB-FE7B-4038-A44D-CBDFCB9A2233}"/>
                  </a:ext>
                </a:extLst>
              </p:cNvPr>
              <p:cNvSpPr/>
              <p:nvPr/>
            </p:nvSpPr>
            <p:spPr>
              <a:xfrm flipV="1">
                <a:off x="6030731" y="3038721"/>
                <a:ext cx="4393013" cy="574077"/>
              </a:xfrm>
              <a:prstGeom prst="rect">
                <a:avLst/>
              </a:prstGeom>
              <a:solidFill>
                <a:srgbClr val="EFF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8DEAE203-D7F0-4FDE-905E-E5B5EEB1A47E}"/>
                  </a:ext>
                </a:extLst>
              </p:cNvPr>
              <p:cNvGrpSpPr/>
              <p:nvPr/>
            </p:nvGrpSpPr>
            <p:grpSpPr>
              <a:xfrm>
                <a:off x="5956919" y="2714321"/>
                <a:ext cx="4538162" cy="948198"/>
                <a:chOff x="5367765" y="3432458"/>
                <a:chExt cx="4538162" cy="948198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D21780D1-6804-4858-8650-D422C06A7232}"/>
                    </a:ext>
                  </a:extLst>
                </p:cNvPr>
                <p:cNvSpPr/>
                <p:nvPr/>
              </p:nvSpPr>
              <p:spPr>
                <a:xfrm flipV="1">
                  <a:off x="5441577" y="3432458"/>
                  <a:ext cx="4393013" cy="3204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73" name="组合 72">
                  <a:extLst>
                    <a:ext uri="{FF2B5EF4-FFF2-40B4-BE49-F238E27FC236}">
                      <a16:creationId xmlns:a16="http://schemas.microsoft.com/office/drawing/2014/main" id="{F0CDB2A4-9458-4907-9405-AD1B0F65E9E9}"/>
                    </a:ext>
                  </a:extLst>
                </p:cNvPr>
                <p:cNvGrpSpPr/>
                <p:nvPr/>
              </p:nvGrpSpPr>
              <p:grpSpPr>
                <a:xfrm>
                  <a:off x="8946992" y="3892206"/>
                  <a:ext cx="958935" cy="338555"/>
                  <a:chOff x="7099683" y="4737505"/>
                  <a:chExt cx="958935" cy="338555"/>
                </a:xfrm>
              </p:grpSpPr>
              <p:pic>
                <p:nvPicPr>
                  <p:cNvPr id="88" name="图形 87">
                    <a:extLst>
                      <a:ext uri="{FF2B5EF4-FFF2-40B4-BE49-F238E27FC236}">
                        <a16:creationId xmlns:a16="http://schemas.microsoft.com/office/drawing/2014/main" id="{447805EB-D05E-43FB-ADA3-3C52EFF6F0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9683" y="4737505"/>
                    <a:ext cx="338555" cy="338555"/>
                  </a:xfrm>
                  <a:prstGeom prst="rect">
                    <a:avLst/>
                  </a:prstGeom>
                </p:spPr>
              </p:pic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58E6E8CE-A0E0-4F93-9CFA-C90CA8331F25}"/>
                      </a:ext>
                    </a:extLst>
                  </p:cNvPr>
                  <p:cNvSpPr txBox="1"/>
                  <p:nvPr/>
                </p:nvSpPr>
                <p:spPr>
                  <a:xfrm>
                    <a:off x="7311863" y="4763717"/>
                    <a:ext cx="74675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a:t>真值</a:t>
                    </a:r>
                  </a:p>
                </p:txBody>
              </p:sp>
            </p:grp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89F6B93A-E045-4B68-9DF9-4036D0226958}"/>
                    </a:ext>
                  </a:extLst>
                </p:cNvPr>
                <p:cNvSpPr txBox="1"/>
                <p:nvPr/>
              </p:nvSpPr>
              <p:spPr>
                <a:xfrm>
                  <a:off x="5367765" y="3869270"/>
                  <a:ext cx="9860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学习目标</a:t>
                  </a:r>
                </a:p>
              </p:txBody>
            </p:sp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8498281-7585-4941-BC1A-80E685E1E375}"/>
                    </a:ext>
                  </a:extLst>
                </p:cNvPr>
                <p:cNvSpPr txBox="1"/>
                <p:nvPr/>
              </p:nvSpPr>
              <p:spPr>
                <a:xfrm>
                  <a:off x="6115593" y="3439500"/>
                  <a:ext cx="17892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信号重构</a:t>
                  </a:r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7B33C3B-CF0B-461F-9439-1E336F3FCA8B}"/>
                    </a:ext>
                  </a:extLst>
                </p:cNvPr>
                <p:cNvSpPr txBox="1"/>
                <p:nvPr/>
              </p:nvSpPr>
              <p:spPr>
                <a:xfrm>
                  <a:off x="8070568" y="3438790"/>
                  <a:ext cx="144236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推断任务</a:t>
                  </a:r>
                </a:p>
              </p:txBody>
            </p:sp>
            <p:sp>
              <p:nvSpPr>
                <p:cNvPr id="77" name="箭头: 左右 76">
                  <a:extLst>
                    <a:ext uri="{FF2B5EF4-FFF2-40B4-BE49-F238E27FC236}">
                      <a16:creationId xmlns:a16="http://schemas.microsoft.com/office/drawing/2014/main" id="{8635F8AA-F1E3-4D4F-8925-B3B045714B76}"/>
                    </a:ext>
                  </a:extLst>
                </p:cNvPr>
                <p:cNvSpPr/>
                <p:nvPr/>
              </p:nvSpPr>
              <p:spPr>
                <a:xfrm>
                  <a:off x="7162595" y="3986057"/>
                  <a:ext cx="306534" cy="123924"/>
                </a:xfrm>
                <a:prstGeom prst="leftRightArrow">
                  <a:avLst>
                    <a:gd name="adj1" fmla="val 28795"/>
                    <a:gd name="adj2" fmla="val 46466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A09886F2-4BD7-45AA-9088-39A0496668F5}"/>
                    </a:ext>
                  </a:extLst>
                </p:cNvPr>
                <p:cNvSpPr txBox="1"/>
                <p:nvPr/>
              </p:nvSpPr>
              <p:spPr>
                <a:xfrm>
                  <a:off x="7447734" y="3826085"/>
                  <a:ext cx="3843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i="1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x</a:t>
                  </a:r>
                  <a:endParaRPr lang="zh-CN" altLang="en-US" sz="2000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47DFDD7-88A4-41CF-BEB0-2AC9489456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0012" y="3829052"/>
                      <a:ext cx="38438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i="1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E47DFDD7-88A4-41CF-BEB0-2AC9489456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0012" y="3829052"/>
                      <a:ext cx="384385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B78AEF3-8DAA-4E57-9258-B64D2538DA66}"/>
                    </a:ext>
                  </a:extLst>
                </p:cNvPr>
                <p:cNvSpPr txBox="1"/>
                <p:nvPr/>
              </p:nvSpPr>
              <p:spPr>
                <a:xfrm>
                  <a:off x="7059852" y="4072879"/>
                  <a:ext cx="6596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误差</a:t>
                  </a:r>
                </a:p>
              </p:txBody>
            </p: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F26FD1A-44A5-4AC1-99FF-351045983246}"/>
                    </a:ext>
                  </a:extLst>
                </p:cNvPr>
                <p:cNvSpPr txBox="1"/>
                <p:nvPr/>
              </p:nvSpPr>
              <p:spPr>
                <a:xfrm>
                  <a:off x="5606123" y="3442676"/>
                  <a:ext cx="702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目标</a:t>
                  </a:r>
                  <a:endParaRPr lang="zh-CN" alt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F903C23F-6290-467C-8989-088D0F813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8297" y="3753866"/>
                  <a:ext cx="4377950" cy="26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190E3AD7-C324-488D-884E-F6481B8D7E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84952" y="3439392"/>
                  <a:ext cx="0" cy="8915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83840986-3E35-455E-9495-E62C82EB1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58" y="3439392"/>
                  <a:ext cx="0" cy="8915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箭头: 左右 84">
                  <a:extLst>
                    <a:ext uri="{FF2B5EF4-FFF2-40B4-BE49-F238E27FC236}">
                      <a16:creationId xmlns:a16="http://schemas.microsoft.com/office/drawing/2014/main" id="{8DB962EF-3E25-4619-A281-780E9F94AFB3}"/>
                    </a:ext>
                  </a:extLst>
                </p:cNvPr>
                <p:cNvSpPr/>
                <p:nvPr/>
              </p:nvSpPr>
              <p:spPr>
                <a:xfrm>
                  <a:off x="6584754" y="3986057"/>
                  <a:ext cx="306534" cy="123924"/>
                </a:xfrm>
                <a:prstGeom prst="leftRightArrow">
                  <a:avLst>
                    <a:gd name="adj1" fmla="val 28795"/>
                    <a:gd name="adj2" fmla="val 46466"/>
                  </a:avLst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309D6067-C5C4-483E-B643-5C1653C02220}"/>
                    </a:ext>
                  </a:extLst>
                </p:cNvPr>
                <p:cNvSpPr txBox="1"/>
                <p:nvPr/>
              </p:nvSpPr>
              <p:spPr>
                <a:xfrm>
                  <a:off x="6311859" y="3829052"/>
                  <a:ext cx="3843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i="1" dirty="0"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x</a:t>
                  </a:r>
                  <a:endParaRPr lang="zh-CN" altLang="en-US" sz="2000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A8978FEF-0D50-4B4B-A07B-3BAF78E9D10B}"/>
                    </a:ext>
                  </a:extLst>
                </p:cNvPr>
                <p:cNvSpPr txBox="1"/>
                <p:nvPr/>
              </p:nvSpPr>
              <p:spPr>
                <a:xfrm>
                  <a:off x="8481149" y="4070902"/>
                  <a:ext cx="6596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误差</a:t>
                  </a:r>
                </a:p>
              </p:txBody>
            </p:sp>
          </p:grpSp>
        </p:grpSp>
        <p:sp>
          <p:nvSpPr>
            <p:cNvPr id="66" name="箭头: 左右 65">
              <a:extLst>
                <a:ext uri="{FF2B5EF4-FFF2-40B4-BE49-F238E27FC236}">
                  <a16:creationId xmlns:a16="http://schemas.microsoft.com/office/drawing/2014/main" id="{FC65DC9F-967B-46E7-9585-EB181A9DD3AF}"/>
                </a:ext>
              </a:extLst>
            </p:cNvPr>
            <p:cNvSpPr/>
            <p:nvPr/>
          </p:nvSpPr>
          <p:spPr>
            <a:xfrm>
              <a:off x="8491178" y="3392049"/>
              <a:ext cx="306534" cy="123924"/>
            </a:xfrm>
            <a:prstGeom prst="leftRightArrow">
              <a:avLst>
                <a:gd name="adj1" fmla="val 28795"/>
                <a:gd name="adj2" fmla="val 4646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145145C-0F53-4574-A768-52A383A00C35}"/>
                    </a:ext>
                  </a:extLst>
                </p:cNvPr>
                <p:cNvSpPr txBox="1"/>
                <p:nvPr/>
              </p:nvSpPr>
              <p:spPr>
                <a:xfrm>
                  <a:off x="8178595" y="3235044"/>
                  <a:ext cx="3843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145145C-0F53-4574-A768-52A383A00C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595" y="3235044"/>
                  <a:ext cx="384385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BDEDA5FC-C406-4F21-A257-83ACD87E2798}"/>
                </a:ext>
              </a:extLst>
            </p:cNvPr>
            <p:cNvSpPr/>
            <p:nvPr/>
          </p:nvSpPr>
          <p:spPr>
            <a:xfrm>
              <a:off x="7913337" y="3392049"/>
              <a:ext cx="306534" cy="123924"/>
            </a:xfrm>
            <a:prstGeom prst="leftRightArrow">
              <a:avLst>
                <a:gd name="adj1" fmla="val 28795"/>
                <a:gd name="adj2" fmla="val 4646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24CBDFC-669B-4551-B172-5F5CFB832BC3}"/>
                </a:ext>
              </a:extLst>
            </p:cNvPr>
            <p:cNvSpPr txBox="1"/>
            <p:nvPr/>
          </p:nvSpPr>
          <p:spPr>
            <a:xfrm>
              <a:off x="7640442" y="3235044"/>
              <a:ext cx="384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lang="zh-CN" altLang="en-US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C2F03236-AD64-41DC-87E6-7D7CF52D5D97}"/>
              </a:ext>
            </a:extLst>
          </p:cNvPr>
          <p:cNvSpPr/>
          <p:nvPr/>
        </p:nvSpPr>
        <p:spPr>
          <a:xfrm>
            <a:off x="1799316" y="3655063"/>
            <a:ext cx="3182674" cy="445256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7766F5C-1363-447F-B93A-D77163335663}"/>
              </a:ext>
            </a:extLst>
          </p:cNvPr>
          <p:cNvSpPr/>
          <p:nvPr/>
        </p:nvSpPr>
        <p:spPr>
          <a:xfrm>
            <a:off x="1807830" y="4179514"/>
            <a:ext cx="3174160" cy="445256"/>
          </a:xfrm>
          <a:prstGeom prst="rect">
            <a:avLst/>
          </a:prstGeom>
          <a:noFill/>
          <a:ln w="158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FD37023B-9A8B-43A6-B959-5DC5A3726658}"/>
              </a:ext>
            </a:extLst>
          </p:cNvPr>
          <p:cNvSpPr txBox="1"/>
          <p:nvPr/>
        </p:nvSpPr>
        <p:spPr>
          <a:xfrm>
            <a:off x="11460999" y="3061822"/>
            <a:ext cx="25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08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31F546A-F701-4AA8-B864-2ED043D0EADB}"/>
              </a:ext>
            </a:extLst>
          </p:cNvPr>
          <p:cNvGrpSpPr/>
          <p:nvPr/>
        </p:nvGrpSpPr>
        <p:grpSpPr>
          <a:xfrm>
            <a:off x="1431861" y="918082"/>
            <a:ext cx="9536139" cy="5820134"/>
            <a:chOff x="1431861" y="918082"/>
            <a:chExt cx="9536139" cy="582013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9132158-16C0-4C92-9A35-3EB8E571B81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61" y="918082"/>
              <a:ext cx="9536139" cy="3111240"/>
            </a:xfrm>
            <a:prstGeom prst="rect">
              <a:avLst/>
            </a:prstGeom>
          </p:spPr>
        </p:pic>
        <p:pic>
          <p:nvPicPr>
            <p:cNvPr id="5" name="图片 4" descr="D:\software\QQRec\534317247\Image\C2C\_3X20`MCA}CM5KF3YAIRFSK.png">
              <a:extLst>
                <a:ext uri="{FF2B5EF4-FFF2-40B4-BE49-F238E27FC236}">
                  <a16:creationId xmlns:a16="http://schemas.microsoft.com/office/drawing/2014/main" id="{6FE78FFF-AC87-45D9-86BA-BA4B3905880B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861" y="4168741"/>
              <a:ext cx="4645021" cy="2446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D66EDB1-CF3E-4722-98CA-B1B5E0CB1E8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979" y="4168741"/>
              <a:ext cx="4645021" cy="2569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11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A7AA84-3D28-4E64-ADBE-97F8D937959A}"/>
              </a:ext>
            </a:extLst>
          </p:cNvPr>
          <p:cNvGrpSpPr/>
          <p:nvPr/>
        </p:nvGrpSpPr>
        <p:grpSpPr>
          <a:xfrm>
            <a:off x="2466544" y="691980"/>
            <a:ext cx="6707188" cy="5493445"/>
            <a:chOff x="2466544" y="725318"/>
            <a:chExt cx="6707188" cy="5493445"/>
          </a:xfrm>
        </p:grpSpPr>
        <p:sp>
          <p:nvSpPr>
            <p:cNvPr id="160" name="平行四边形 159">
              <a:extLst>
                <a:ext uri="{FF2B5EF4-FFF2-40B4-BE49-F238E27FC236}">
                  <a16:creationId xmlns:a16="http://schemas.microsoft.com/office/drawing/2014/main" id="{4475CF03-F3A5-44C1-9D74-78B827CF946E}"/>
                </a:ext>
              </a:extLst>
            </p:cNvPr>
            <p:cNvSpPr/>
            <p:nvPr/>
          </p:nvSpPr>
          <p:spPr>
            <a:xfrm>
              <a:off x="2466544" y="5334036"/>
              <a:ext cx="6707188" cy="884727"/>
            </a:xfrm>
            <a:prstGeom prst="parallelogram">
              <a:avLst>
                <a:gd name="adj" fmla="val 59831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vert="horz" wrap="square" rtlCol="0" anchor="ctr"/>
            <a:lstStyle/>
            <a:p>
              <a:pPr algn="ctr">
                <a:spcAft>
                  <a:spcPts val="600"/>
                </a:spcAft>
              </a:pPr>
              <a:endParaRPr lang="en-US" altLang="zh-CN" sz="1600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spcAft>
                  <a:spcPts val="600"/>
                </a:spcAft>
              </a:pPr>
              <a:endParaRPr lang="en-US" altLang="zh-CN" sz="2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zh-CN" altLang="en-US" sz="105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高维</a:t>
              </a:r>
              <a:r>
                <a:rPr lang="en-US" altLang="zh-CN" sz="105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05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边界分析、凸优化、博弈论、人工智能深度学习、分布式学习等工具</a:t>
              </a:r>
            </a:p>
          </p:txBody>
        </p:sp>
        <p:sp>
          <p:nvSpPr>
            <p:cNvPr id="100" name="下箭头 41">
              <a:extLst>
                <a:ext uri="{FF2B5EF4-FFF2-40B4-BE49-F238E27FC236}">
                  <a16:creationId xmlns:a16="http://schemas.microsoft.com/office/drawing/2014/main" id="{72D4D810-77C5-46A8-B7E0-B82276EB636E}"/>
                </a:ext>
              </a:extLst>
            </p:cNvPr>
            <p:cNvSpPr/>
            <p:nvPr/>
          </p:nvSpPr>
          <p:spPr>
            <a:xfrm rot="10800000">
              <a:off x="6427298" y="4987999"/>
              <a:ext cx="384343" cy="25649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vert="eaVert" wrap="square" rtlCol="0" anchor="ctr"/>
            <a:lstStyle/>
            <a:p>
              <a:pPr algn="ctr">
                <a:spcAft>
                  <a:spcPts val="600"/>
                </a:spcAft>
              </a:pPr>
              <a:endParaRPr lang="zh-CN" altLang="en-US" sz="1600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" name="下箭头 41">
              <a:extLst>
                <a:ext uri="{FF2B5EF4-FFF2-40B4-BE49-F238E27FC236}">
                  <a16:creationId xmlns:a16="http://schemas.microsoft.com/office/drawing/2014/main" id="{C2A6A680-8061-4946-B18C-1E7FDFF0B310}"/>
                </a:ext>
              </a:extLst>
            </p:cNvPr>
            <p:cNvSpPr/>
            <p:nvPr/>
          </p:nvSpPr>
          <p:spPr>
            <a:xfrm>
              <a:off x="4734666" y="4987999"/>
              <a:ext cx="384343" cy="25649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vert="eaVert" wrap="square" rtlCol="0" anchor="ctr"/>
            <a:lstStyle/>
            <a:p>
              <a:pPr algn="ctr">
                <a:spcAft>
                  <a:spcPts val="600"/>
                </a:spcAft>
              </a:pPr>
              <a:endParaRPr lang="zh-CN" altLang="en-US" sz="1600" b="1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圆角矩形 32">
              <a:extLst>
                <a:ext uri="{FF2B5EF4-FFF2-40B4-BE49-F238E27FC236}">
                  <a16:creationId xmlns:a16="http://schemas.microsoft.com/office/drawing/2014/main" id="{1E9E5D62-8157-485C-B0D7-F4A197EB4057}"/>
                </a:ext>
              </a:extLst>
            </p:cNvPr>
            <p:cNvSpPr/>
            <p:nvPr/>
          </p:nvSpPr>
          <p:spPr>
            <a:xfrm>
              <a:off x="3586704" y="725318"/>
              <a:ext cx="4474451" cy="346962"/>
            </a:xfrm>
            <a:prstGeom prst="roundRect">
              <a:avLst>
                <a:gd name="adj" fmla="val 9892"/>
              </a:avLst>
            </a:prstGeom>
            <a:ln w="15875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多任务导向的分布式通感算网络传输理论与方法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角矩形 36">
              <a:extLst>
                <a:ext uri="{FF2B5EF4-FFF2-40B4-BE49-F238E27FC236}">
                  <a16:creationId xmlns:a16="http://schemas.microsoft.com/office/drawing/2014/main" id="{7CE2A810-2D6E-43CA-BD52-275D40BAF4F4}"/>
                </a:ext>
              </a:extLst>
            </p:cNvPr>
            <p:cNvSpPr/>
            <p:nvPr/>
          </p:nvSpPr>
          <p:spPr>
            <a:xfrm>
              <a:off x="7630693" y="3668850"/>
              <a:ext cx="1279226" cy="1143280"/>
            </a:xfrm>
            <a:prstGeom prst="roundRect">
              <a:avLst>
                <a:gd name="adj" fmla="val 4267"/>
              </a:avLst>
            </a:prstGeom>
            <a:solidFill>
              <a:schemeClr val="bg1">
                <a:lumMod val="95000"/>
              </a:schemeClr>
            </a:solidFill>
            <a:ln w="317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600"/>
                </a:spcAft>
                <a:defRPr/>
              </a:pP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特征二</a:t>
              </a:r>
              <a:endParaRPr lang="en-US" altLang="zh-CN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35000"/>
                </a:lnSpc>
                <a:defRPr/>
              </a:pP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边端网络拓扑分布、边端感算能力不均衡、</a:t>
              </a:r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35000"/>
                </a:lnSpc>
                <a:defRPr/>
              </a:pP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边端数据分布异构</a:t>
              </a:r>
              <a:endPara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C2B6E23-3FB4-4B11-9E63-BA1BDCAC9A24}"/>
                </a:ext>
              </a:extLst>
            </p:cNvPr>
            <p:cNvGrpSpPr/>
            <p:nvPr/>
          </p:nvGrpSpPr>
          <p:grpSpPr>
            <a:xfrm>
              <a:off x="2744280" y="1376100"/>
              <a:ext cx="3001857" cy="1655400"/>
              <a:chOff x="744858" y="1456010"/>
              <a:chExt cx="3001857" cy="1655400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92E407F-63E3-4715-869D-E98FB042856F}"/>
                  </a:ext>
                </a:extLst>
              </p:cNvPr>
              <p:cNvGrpSpPr/>
              <p:nvPr/>
            </p:nvGrpSpPr>
            <p:grpSpPr>
              <a:xfrm>
                <a:off x="744858" y="1456010"/>
                <a:ext cx="3001857" cy="1655400"/>
                <a:chOff x="8187371" y="1440008"/>
                <a:chExt cx="2645729" cy="1655400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A3384ED-2E5E-4EF8-9690-454DD5D2A06F}"/>
                    </a:ext>
                  </a:extLst>
                </p:cNvPr>
                <p:cNvSpPr/>
                <p:nvPr/>
              </p:nvSpPr>
              <p:spPr>
                <a:xfrm>
                  <a:off x="8187371" y="1440008"/>
                  <a:ext cx="2645729" cy="512997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vert="horz" wrap="square" rtlCol="0" anchor="ctr"/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研究内容 </a:t>
                  </a:r>
                  <a:r>
                    <a:rPr lang="en-US" altLang="zh-CN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 </a:t>
                  </a: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endPara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100" b="1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边端网络中通感算一体的多目标协同机理</a:t>
                  </a: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44FD518-1E2E-4365-AA9C-0BD950716D80}"/>
                    </a:ext>
                  </a:extLst>
                </p:cNvPr>
                <p:cNvSpPr/>
                <p:nvPr/>
              </p:nvSpPr>
              <p:spPr>
                <a:xfrm>
                  <a:off x="8187371" y="1952129"/>
                  <a:ext cx="2645729" cy="1143279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vert="horz" wrap="square" rtlCol="0" anchor="ctr"/>
                <a:lstStyle/>
                <a:p>
                  <a:pPr algn="ctr">
                    <a:lnSpc>
                      <a:spcPct val="120000"/>
                    </a:lnSpc>
                    <a:spcAft>
                      <a:spcPts val="600"/>
                    </a:spcAft>
                  </a:pPr>
                  <a:endParaRPr lang="zh-CN" alt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BF67EF4-E316-4E06-A0A8-DB7168D4D225}"/>
                  </a:ext>
                </a:extLst>
              </p:cNvPr>
              <p:cNvSpPr txBox="1"/>
              <p:nvPr/>
            </p:nvSpPr>
            <p:spPr>
              <a:xfrm>
                <a:off x="830022" y="2000744"/>
                <a:ext cx="2824468" cy="1078052"/>
              </a:xfrm>
              <a:prstGeom prst="rect">
                <a:avLst/>
              </a:prstGeom>
              <a:grpFill/>
            </p:spPr>
            <p:txBody>
              <a:bodyPr wrap="square" lIns="36000" rIns="36000" rtlCol="0" anchor="ctr" anchorCtr="0">
                <a:spAutoFit/>
              </a:bodyPr>
              <a:lstStyle/>
              <a:p>
                <a:pPr marL="228600" indent="-228600" algn="just">
                  <a:lnSpc>
                    <a:spcPct val="12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zh-CN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通信、感知与计算的多目标</a:t>
                </a:r>
                <a:r>
                  <a:rPr lang="en-US" altLang="zh-CN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Pareto</a:t>
                </a:r>
                <a:r>
                  <a:rPr lang="zh-CN" altLang="zh-CN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性能边界</a:t>
                </a: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理论分析</a:t>
                </a:r>
                <a:endParaRPr lang="en-US" altLang="zh-CN" sz="1000" b="1" kern="1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2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逼近</a:t>
                </a:r>
                <a:r>
                  <a:rPr lang="en-US" altLang="zh-CN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Pareto</a:t>
                </a: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性能边界的多目标</a:t>
                </a:r>
                <a:r>
                  <a:rPr lang="en-US" altLang="zh-CN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MIMO</a:t>
                </a: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预编码及波形设计</a:t>
                </a:r>
                <a:endParaRPr lang="en-US" altLang="zh-CN" sz="1000" b="1" kern="1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2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通感算资源分配与空口技术联合多目标优化</a:t>
                </a:r>
                <a:endParaRPr lang="zh-CN" altLang="en-US" sz="14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AF361CF5-428E-4DF2-A62D-BA081D9AD41D}"/>
                </a:ext>
              </a:extLst>
            </p:cNvPr>
            <p:cNvGrpSpPr/>
            <p:nvPr/>
          </p:nvGrpSpPr>
          <p:grpSpPr>
            <a:xfrm>
              <a:off x="5908063" y="1376100"/>
              <a:ext cx="3001857" cy="1655400"/>
              <a:chOff x="3908641" y="1456010"/>
              <a:chExt cx="3001857" cy="165540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365E578C-1228-4843-90EF-9FA46B714A00}"/>
                  </a:ext>
                </a:extLst>
              </p:cNvPr>
              <p:cNvGrpSpPr/>
              <p:nvPr/>
            </p:nvGrpSpPr>
            <p:grpSpPr>
              <a:xfrm>
                <a:off x="3908641" y="1456010"/>
                <a:ext cx="3001857" cy="1655400"/>
                <a:chOff x="8187371" y="1440008"/>
                <a:chExt cx="2645729" cy="1655400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27B3F372-883B-407B-9B37-4B19A7BC1F0F}"/>
                    </a:ext>
                  </a:extLst>
                </p:cNvPr>
                <p:cNvSpPr/>
                <p:nvPr/>
              </p:nvSpPr>
              <p:spPr>
                <a:xfrm>
                  <a:off x="8187371" y="1440008"/>
                  <a:ext cx="2645729" cy="512997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vert="horz" wrap="square" rtlCol="0" anchor="ctr"/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研究内容</a:t>
                  </a:r>
                  <a:r>
                    <a:rPr lang="en-US" altLang="zh-CN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2 </a:t>
                  </a: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endPara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100" b="1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边端网络中通感算融合技术的分布式设计</a:t>
                  </a: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C0C2DE2-02D0-4CDD-A6EA-FDFB62A50465}"/>
                    </a:ext>
                  </a:extLst>
                </p:cNvPr>
                <p:cNvSpPr/>
                <p:nvPr/>
              </p:nvSpPr>
              <p:spPr>
                <a:xfrm>
                  <a:off x="8187371" y="1952129"/>
                  <a:ext cx="2645729" cy="1143279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vert="horz" wrap="square" rtlCol="0" anchor="ctr"/>
                <a:lstStyle/>
                <a:p>
                  <a:pPr algn="ctr">
                    <a:lnSpc>
                      <a:spcPct val="120000"/>
                    </a:lnSpc>
                    <a:spcAft>
                      <a:spcPts val="600"/>
                    </a:spcAft>
                  </a:pPr>
                  <a:endParaRPr lang="zh-CN" alt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B7B012-698B-4B35-8EA0-63FE157E84DF}"/>
                  </a:ext>
                </a:extLst>
              </p:cNvPr>
              <p:cNvSpPr txBox="1"/>
              <p:nvPr/>
            </p:nvSpPr>
            <p:spPr>
              <a:xfrm>
                <a:off x="3993804" y="2000744"/>
                <a:ext cx="2847571" cy="1078052"/>
              </a:xfrm>
              <a:prstGeom prst="rect">
                <a:avLst/>
              </a:prstGeom>
              <a:grpFill/>
            </p:spPr>
            <p:txBody>
              <a:bodyPr wrap="square" lIns="36000" rIns="36000" rtlCol="0" anchor="ctr" anchorCtr="0">
                <a:spAutoFit/>
              </a:bodyPr>
              <a:lstStyle/>
              <a:p>
                <a:pPr marL="228600" indent="-228600" algn="just">
                  <a:lnSpc>
                    <a:spcPct val="12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面向大规模机器通信场景的低开销分布式通感融合技术</a:t>
                </a:r>
                <a:endParaRPr lang="en-US" altLang="zh-CN" sz="1000" b="1" kern="1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2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面向计算能力受限场景的边缘网络</a:t>
                </a: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分布式通算一体技术</a:t>
                </a:r>
                <a:endParaRPr lang="en-US" altLang="zh-CN" sz="1000" b="1" kern="1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2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面向分布式学习场景的通感算分布式优化</a:t>
                </a:r>
                <a:endParaRPr lang="zh-CN" altLang="en-US" sz="1400" b="1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B097371A-ACA3-48D2-9B21-30804DB8C064}"/>
                </a:ext>
              </a:extLst>
            </p:cNvPr>
            <p:cNvGrpSpPr/>
            <p:nvPr/>
          </p:nvGrpSpPr>
          <p:grpSpPr>
            <a:xfrm>
              <a:off x="4325582" y="3324887"/>
              <a:ext cx="3034141" cy="1656922"/>
              <a:chOff x="7072421" y="1456010"/>
              <a:chExt cx="3034141" cy="1656922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15CBF8C-3634-4614-A0DD-92344E4F4AE3}"/>
                  </a:ext>
                </a:extLst>
              </p:cNvPr>
              <p:cNvGrpSpPr/>
              <p:nvPr/>
            </p:nvGrpSpPr>
            <p:grpSpPr>
              <a:xfrm>
                <a:off x="7072421" y="1456010"/>
                <a:ext cx="3001858" cy="1656922"/>
                <a:chOff x="8187371" y="1440008"/>
                <a:chExt cx="2645730" cy="1656922"/>
              </a:xfrm>
            </p:grpSpPr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4B40F42C-0860-4F96-9003-F059542C51DB}"/>
                    </a:ext>
                  </a:extLst>
                </p:cNvPr>
                <p:cNvSpPr/>
                <p:nvPr/>
              </p:nvSpPr>
              <p:spPr>
                <a:xfrm>
                  <a:off x="8187371" y="1440008"/>
                  <a:ext cx="2645729" cy="512997"/>
                </a:xfrm>
                <a:prstGeom prst="rect">
                  <a:avLst/>
                </a:prstGeom>
                <a:solidFill>
                  <a:srgbClr val="002060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vert="horz" wrap="square" rtlCol="0" anchor="ctr"/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研究内容</a:t>
                  </a:r>
                  <a:r>
                    <a:rPr lang="en-US" altLang="zh-CN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3 </a:t>
                  </a:r>
                  <a:r>
                    <a:rPr lang="zh-CN" altLang="en-US" sz="11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endParaRPr lang="en-US" altLang="zh-CN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100" b="1" dirty="0">
                      <a:solidFill>
                        <a:srgbClr val="FFFF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感知计算任务导向的分布式智能通信技术</a:t>
                  </a: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E02099E9-1312-4D72-8DB9-515C71CD6FDD}"/>
                    </a:ext>
                  </a:extLst>
                </p:cNvPr>
                <p:cNvSpPr/>
                <p:nvPr/>
              </p:nvSpPr>
              <p:spPr>
                <a:xfrm>
                  <a:off x="8187372" y="1952130"/>
                  <a:ext cx="2645729" cy="11448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vert="horz" wrap="square" rtlCol="0" anchor="ctr"/>
                <a:lstStyle/>
                <a:p>
                  <a:pPr algn="ctr">
                    <a:lnSpc>
                      <a:spcPct val="120000"/>
                    </a:lnSpc>
                    <a:spcAft>
                      <a:spcPts val="600"/>
                    </a:spcAft>
                  </a:pPr>
                  <a:endParaRPr lang="zh-CN" alt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A2404BC-C4ED-416D-8323-EC59EF0C7491}"/>
                  </a:ext>
                </a:extLst>
              </p:cNvPr>
              <p:cNvSpPr txBox="1"/>
              <p:nvPr/>
            </p:nvSpPr>
            <p:spPr>
              <a:xfrm>
                <a:off x="7243461" y="2052313"/>
                <a:ext cx="2863101" cy="989566"/>
              </a:xfrm>
              <a:prstGeom prst="rect">
                <a:avLst/>
              </a:prstGeom>
              <a:grpFill/>
            </p:spPr>
            <p:txBody>
              <a:bodyPr wrap="square" lIns="36000" rIns="36000" rtlCol="0" anchor="ctr" anchorCtr="0">
                <a:spAutoFit/>
              </a:bodyPr>
              <a:lstStyle/>
              <a:p>
                <a:pPr marL="228600" indent="-228600" algn="just">
                  <a:lnSpc>
                    <a:spcPct val="13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通感算多任务导向的智能传输设计与优化</a:t>
                </a:r>
                <a:endParaRPr lang="en-US" altLang="zh-CN" sz="1000" b="1" kern="100" dirty="0">
                  <a:solidFill>
                    <a:schemeClr val="accent2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3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基于任务导向智能设计的分布式通感算融合</a:t>
                </a:r>
                <a:endParaRPr lang="en-US" altLang="zh-CN" sz="1000" b="1" kern="1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3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面向动态场景的多任务导向智能通信设计</a:t>
                </a:r>
                <a:endParaRPr lang="en-US" altLang="zh-CN" sz="1000" b="1" kern="1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 indent="-228600" algn="just">
                  <a:lnSpc>
                    <a:spcPct val="130000"/>
                  </a:lnSpc>
                  <a:spcBef>
                    <a:spcPts val="300"/>
                  </a:spcBef>
                  <a:buSzPct val="100000"/>
                  <a:buFont typeface="+mj-ea"/>
                  <a:buAutoNum type="circleNumDbPlain"/>
                </a:pPr>
                <a:r>
                  <a:rPr lang="zh-CN" altLang="en-US" sz="1000" b="1" kern="1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基于概率图的联合通信计算任务导向系统设计</a:t>
                </a:r>
                <a:endParaRPr lang="zh-CN" altLang="en-US" sz="14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62" name="圆角矩形 36">
              <a:extLst>
                <a:ext uri="{FF2B5EF4-FFF2-40B4-BE49-F238E27FC236}">
                  <a16:creationId xmlns:a16="http://schemas.microsoft.com/office/drawing/2014/main" id="{56EB9133-CA04-4F96-B9E0-BC59425A0ABB}"/>
                </a:ext>
              </a:extLst>
            </p:cNvPr>
            <p:cNvSpPr/>
            <p:nvPr/>
          </p:nvSpPr>
          <p:spPr>
            <a:xfrm>
              <a:off x="2744280" y="3285301"/>
              <a:ext cx="1278050" cy="884727"/>
            </a:xfrm>
            <a:prstGeom prst="roundRect">
              <a:avLst>
                <a:gd name="adj" fmla="val 4267"/>
              </a:avLst>
            </a:prstGeom>
            <a:solidFill>
              <a:schemeClr val="bg1">
                <a:lumMod val="95000"/>
              </a:schemeClr>
            </a:solidFill>
            <a:ln w="317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特征</a:t>
              </a: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通感算多任务导向、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多维度性能指标优化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45645D92-5D0A-485A-8751-2277FB30924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rot="16200000" flipV="1">
              <a:off x="3826865" y="3449845"/>
              <a:ext cx="1066019" cy="229330"/>
            </a:xfrm>
            <a:prstGeom prst="bentConnector3">
              <a:avLst>
                <a:gd name="adj1" fmla="val 112"/>
              </a:avLst>
            </a:prstGeom>
            <a:ln w="38100" cmpd="dbl">
              <a:solidFill>
                <a:schemeClr val="accent2">
                  <a:lumMod val="75000"/>
                </a:schemeClr>
              </a:solidFill>
              <a:headEnd type="stealth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500EEB27-EDD5-4D74-95CD-36A51CAF0DC0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rot="5400000" flipH="1" flipV="1">
              <a:off x="6653416" y="3576370"/>
              <a:ext cx="1300446" cy="210706"/>
            </a:xfrm>
            <a:prstGeom prst="bentConnector3">
              <a:avLst>
                <a:gd name="adj1" fmla="val -50"/>
              </a:avLst>
            </a:prstGeom>
            <a:ln w="38100" cmpd="dbl">
              <a:solidFill>
                <a:schemeClr val="accent6">
                  <a:lumMod val="75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CBC13F1E-6CB6-43B7-822B-287C54CD5A20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>
              <a:off x="4022330" y="3727665"/>
              <a:ext cx="208627" cy="0"/>
            </a:xfrm>
            <a:prstGeom prst="line">
              <a:avLst/>
            </a:prstGeom>
            <a:ln w="38100" cmpd="dbl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B05635C1-A2D8-469F-8F6D-CB5CB888D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7482" y="4097520"/>
              <a:ext cx="203211" cy="0"/>
            </a:xfrm>
            <a:prstGeom prst="line">
              <a:avLst/>
            </a:prstGeom>
            <a:ln w="38100" cmpd="dbl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7D06E69-21AE-4A57-B651-9242B14C660D}"/>
                </a:ext>
              </a:extLst>
            </p:cNvPr>
            <p:cNvSpPr/>
            <p:nvPr/>
          </p:nvSpPr>
          <p:spPr>
            <a:xfrm>
              <a:off x="2744280" y="5244498"/>
              <a:ext cx="6165639" cy="512997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vert="horz" wrap="square" rtlCol="0" anchor="ctr"/>
            <a:lstStyle/>
            <a:p>
              <a:pPr algn="ctr">
                <a:lnSpc>
                  <a:spcPct val="125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4 </a:t>
              </a: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1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面向感知与计算多任务导向的分布式智能通信技术平台验证与演示</a:t>
              </a:r>
            </a:p>
          </p:txBody>
        </p:sp>
        <p:cxnSp>
          <p:nvCxnSpPr>
            <p:cNvPr id="123" name="连接符: 肘形 122">
              <a:extLst>
                <a:ext uri="{FF2B5EF4-FFF2-40B4-BE49-F238E27FC236}">
                  <a16:creationId xmlns:a16="http://schemas.microsoft.com/office/drawing/2014/main" id="{72A1847E-F4DC-49A5-892D-0725F02C3313}"/>
                </a:ext>
              </a:extLst>
            </p:cNvPr>
            <p:cNvCxnSpPr>
              <a:stCxn id="45" idx="0"/>
              <a:endCxn id="54" idx="0"/>
            </p:cNvCxnSpPr>
            <p:nvPr/>
          </p:nvCxnSpPr>
          <p:spPr>
            <a:xfrm rot="5400000" flipH="1" flipV="1">
              <a:off x="5827100" y="-205791"/>
              <a:ext cx="12700" cy="3163783"/>
            </a:xfrm>
            <a:prstGeom prst="bentConnector3">
              <a:avLst>
                <a:gd name="adj1" fmla="val 1267236"/>
              </a:avLst>
            </a:prstGeom>
            <a:ln w="15875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95B00295-4B49-43F9-A54E-D02E585209D7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5823930" y="1072280"/>
              <a:ext cx="0" cy="15591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23605B26-016C-4CFF-9893-5379C3E8D80C}"/>
                </a:ext>
              </a:extLst>
            </p:cNvPr>
            <p:cNvCxnSpPr/>
            <p:nvPr/>
          </p:nvCxnSpPr>
          <p:spPr>
            <a:xfrm>
              <a:off x="5742966" y="2256052"/>
              <a:ext cx="161926" cy="0"/>
            </a:xfrm>
            <a:prstGeom prst="straightConnector1">
              <a:avLst/>
            </a:prstGeom>
            <a:ln w="38100" cmpd="dbl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圆角矩形 36">
              <a:extLst>
                <a:ext uri="{FF2B5EF4-FFF2-40B4-BE49-F238E27FC236}">
                  <a16:creationId xmlns:a16="http://schemas.microsoft.com/office/drawing/2014/main" id="{96FB1D79-8A11-45F3-941B-271965ABA3A0}"/>
                </a:ext>
              </a:extLst>
            </p:cNvPr>
            <p:cNvSpPr/>
            <p:nvPr/>
          </p:nvSpPr>
          <p:spPr>
            <a:xfrm>
              <a:off x="2744280" y="4292585"/>
              <a:ext cx="1278050" cy="777240"/>
            </a:xfrm>
            <a:prstGeom prst="roundRect">
              <a:avLst>
                <a:gd name="adj" fmla="val 4267"/>
              </a:avLst>
            </a:prstGeom>
            <a:solidFill>
              <a:schemeClr val="bg1">
                <a:lumMod val="95000"/>
              </a:schemeClr>
            </a:solidFill>
            <a:ln w="317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05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特征</a:t>
              </a: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三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通感算场景动态需求、</a:t>
              </a:r>
              <a:endParaRPr lang="en-US" altLang="zh-CN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多层次知识信息驱动</a:t>
              </a:r>
              <a:endPara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60949138-8B4C-4D04-9D5C-18D0D833AF08}"/>
                </a:ext>
              </a:extLst>
            </p:cNvPr>
            <p:cNvCxnSpPr>
              <a:cxnSpLocks/>
            </p:cNvCxnSpPr>
            <p:nvPr/>
          </p:nvCxnSpPr>
          <p:spPr>
            <a:xfrm>
              <a:off x="4022330" y="4549025"/>
              <a:ext cx="452210" cy="0"/>
            </a:xfrm>
            <a:prstGeom prst="straightConnector1">
              <a:avLst/>
            </a:prstGeom>
            <a:ln w="38100" cmpd="dbl">
              <a:solidFill>
                <a:schemeClr val="accent5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86EE048-C1A4-4DA6-9A74-F798D7B9C7CF}"/>
                </a:ext>
              </a:extLst>
            </p:cNvPr>
            <p:cNvSpPr txBox="1"/>
            <p:nvPr/>
          </p:nvSpPr>
          <p:spPr>
            <a:xfrm>
              <a:off x="5038880" y="4991844"/>
              <a:ext cx="464473" cy="2462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endParaRPr lang="zh-CN" altLang="en-US" sz="1000" dirty="0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2AB340D7-B76B-4E8F-A535-57B9BB453B6F}"/>
                </a:ext>
              </a:extLst>
            </p:cNvPr>
            <p:cNvSpPr txBox="1"/>
            <p:nvPr/>
          </p:nvSpPr>
          <p:spPr>
            <a:xfrm>
              <a:off x="6070777" y="4995309"/>
              <a:ext cx="464473" cy="2462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</a:t>
              </a:r>
              <a:endParaRPr lang="zh-CN" altLang="en-US" sz="1000" dirty="0"/>
            </a:p>
          </p:txBody>
        </p: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937491FD-B94D-45D3-A04B-0827A59ACF08}"/>
                </a:ext>
              </a:extLst>
            </p:cNvPr>
            <p:cNvCxnSpPr>
              <a:cxnSpLocks/>
            </p:cNvCxnSpPr>
            <p:nvPr/>
          </p:nvCxnSpPr>
          <p:spPr>
            <a:xfrm>
              <a:off x="4241678" y="4576469"/>
              <a:ext cx="232864" cy="190325"/>
            </a:xfrm>
            <a:prstGeom prst="bentConnector3">
              <a:avLst>
                <a:gd name="adj1" fmla="val -107"/>
              </a:avLst>
            </a:prstGeom>
            <a:ln w="38100" cmpd="dbl">
              <a:solidFill>
                <a:srgbClr val="00206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986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22909" y="2043938"/>
            <a:ext cx="3467463" cy="2480948"/>
            <a:chOff x="1245577" y="3791500"/>
            <a:chExt cx="3467463" cy="2480948"/>
          </a:xfrm>
        </p:grpSpPr>
        <p:sp>
          <p:nvSpPr>
            <p:cNvPr id="14" name="矩形 13"/>
            <p:cNvSpPr/>
            <p:nvPr/>
          </p:nvSpPr>
          <p:spPr>
            <a:xfrm>
              <a:off x="1245578" y="4624649"/>
              <a:ext cx="3431196" cy="164779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5577" y="3826357"/>
              <a:ext cx="3431197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81845" y="3791500"/>
              <a:ext cx="343119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多目标</a:t>
              </a:r>
              <a:r>
                <a:rPr lang="en-US" altLang="zh-CN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性能边界理论分析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18113" y="4673178"/>
              <a:ext cx="3358661" cy="151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应用场景与信号模型分析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边端网络通感算性能指标分析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通感算多目标性能可达域构建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多目标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性能边界刻画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05591" y="2043938"/>
            <a:ext cx="3467463" cy="2480948"/>
            <a:chOff x="1245577" y="3791500"/>
            <a:chExt cx="3467463" cy="2480948"/>
          </a:xfrm>
        </p:grpSpPr>
        <p:sp>
          <p:nvSpPr>
            <p:cNvPr id="29" name="矩形 28"/>
            <p:cNvSpPr/>
            <p:nvPr/>
          </p:nvSpPr>
          <p:spPr>
            <a:xfrm>
              <a:off x="1245578" y="4624649"/>
              <a:ext cx="3431196" cy="164779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5577" y="3826357"/>
              <a:ext cx="3431197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81845" y="3791500"/>
              <a:ext cx="343119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逼近</a:t>
              </a:r>
              <a:r>
                <a:rPr lang="en-US" altLang="zh-CN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边界的</a:t>
              </a:r>
              <a:r>
                <a:rPr lang="en-US" altLang="zh-CN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MIMO</a:t>
              </a: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信号设计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18113" y="4673178"/>
              <a:ext cx="3358661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逼近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Pareto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边界的低复杂度方案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线性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非线性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MIMO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预编码设计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引入时域维度的</a:t>
              </a:r>
              <a:r>
                <a:rPr lang="en-US" altLang="zh-CN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MIMO</a:t>
              </a: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波形设计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大规模非凸优化问题求解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688273" y="2043938"/>
            <a:ext cx="3467463" cy="2480948"/>
            <a:chOff x="1245577" y="3791500"/>
            <a:chExt cx="3467463" cy="2480948"/>
          </a:xfrm>
        </p:grpSpPr>
        <p:sp>
          <p:nvSpPr>
            <p:cNvPr id="44" name="矩形 43"/>
            <p:cNvSpPr/>
            <p:nvPr/>
          </p:nvSpPr>
          <p:spPr>
            <a:xfrm>
              <a:off x="1245578" y="4624649"/>
              <a:ext cx="3431196" cy="164779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245577" y="3826357"/>
              <a:ext cx="3431197" cy="80119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81845" y="3791500"/>
              <a:ext cx="3431195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研究点 </a:t>
              </a:r>
              <a:r>
                <a:rPr lang="en-US" altLang="zh-CN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6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lang="en-US" altLang="zh-CN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资源分配与空口技术联合优化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318113" y="4673178"/>
              <a:ext cx="3358661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基于统计信息的网络资源分配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不同时间尺度的通感算任务分析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双时间尺度下的资源分配与空口技术联合优化</a:t>
              </a:r>
              <a:endParaRPr lang="en-US" altLang="zh-CN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3" name="连接符: 肘形 72"/>
          <p:cNvCxnSpPr>
            <a:endCxn id="46" idx="0"/>
          </p:cNvCxnSpPr>
          <p:nvPr/>
        </p:nvCxnSpPr>
        <p:spPr>
          <a:xfrm flipV="1">
            <a:off x="1865366" y="2043938"/>
            <a:ext cx="8574773" cy="3758"/>
          </a:xfrm>
          <a:prstGeom prst="bentConnector4">
            <a:avLst>
              <a:gd name="adj1" fmla="val 95"/>
              <a:gd name="adj2" fmla="val 12536402"/>
            </a:avLst>
          </a:prstGeom>
          <a:ln w="44450" cmpd="dbl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3554106" y="3429000"/>
            <a:ext cx="851485" cy="0"/>
          </a:xfrm>
          <a:prstGeom prst="line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836788" y="3393674"/>
            <a:ext cx="851485" cy="0"/>
          </a:xfrm>
          <a:prstGeom prst="line">
            <a:avLst/>
          </a:prstGeom>
          <a:ln w="4445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F9A877E0-8786-464B-B1E7-D9971316B41A}"/>
              </a:ext>
            </a:extLst>
          </p:cNvPr>
          <p:cNvSpPr/>
          <p:nvPr/>
        </p:nvSpPr>
        <p:spPr>
          <a:xfrm>
            <a:off x="2138118" y="2435944"/>
            <a:ext cx="2872956" cy="1906292"/>
          </a:xfrm>
          <a:custGeom>
            <a:avLst/>
            <a:gdLst>
              <a:gd name="connsiteX0" fmla="*/ 664369 w 2723079"/>
              <a:gd name="connsiteY0" fmla="*/ 16532 h 1796537"/>
              <a:gd name="connsiteX1" fmla="*/ 1810544 w 2723079"/>
              <a:gd name="connsiteY1" fmla="*/ 241957 h 1796537"/>
              <a:gd name="connsiteX2" fmla="*/ 2512219 w 2723079"/>
              <a:gd name="connsiteY2" fmla="*/ 775357 h 1796537"/>
              <a:gd name="connsiteX3" fmla="*/ 2718594 w 2723079"/>
              <a:gd name="connsiteY3" fmla="*/ 1200807 h 1796537"/>
              <a:gd name="connsiteX4" fmla="*/ 2362994 w 2723079"/>
              <a:gd name="connsiteY4" fmla="*/ 1543707 h 1796537"/>
              <a:gd name="connsiteX5" fmla="*/ 1423194 w 2723079"/>
              <a:gd name="connsiteY5" fmla="*/ 1699282 h 1796537"/>
              <a:gd name="connsiteX6" fmla="*/ 150019 w 2723079"/>
              <a:gd name="connsiteY6" fmla="*/ 1718332 h 1796537"/>
              <a:gd name="connsiteX7" fmla="*/ 80169 w 2723079"/>
              <a:gd name="connsiteY7" fmla="*/ 664232 h 1796537"/>
              <a:gd name="connsiteX8" fmla="*/ 664369 w 2723079"/>
              <a:gd name="connsiteY8" fmla="*/ 16532 h 1796537"/>
              <a:gd name="connsiteX0" fmla="*/ 664369 w 2723079"/>
              <a:gd name="connsiteY0" fmla="*/ 16532 h 1804830"/>
              <a:gd name="connsiteX1" fmla="*/ 1810544 w 2723079"/>
              <a:gd name="connsiteY1" fmla="*/ 241957 h 1804830"/>
              <a:gd name="connsiteX2" fmla="*/ 2512219 w 2723079"/>
              <a:gd name="connsiteY2" fmla="*/ 775357 h 1804830"/>
              <a:gd name="connsiteX3" fmla="*/ 2718594 w 2723079"/>
              <a:gd name="connsiteY3" fmla="*/ 1200807 h 1804830"/>
              <a:gd name="connsiteX4" fmla="*/ 2362994 w 2723079"/>
              <a:gd name="connsiteY4" fmla="*/ 1543707 h 1804830"/>
              <a:gd name="connsiteX5" fmla="*/ 1435894 w 2723079"/>
              <a:gd name="connsiteY5" fmla="*/ 1727857 h 1804830"/>
              <a:gd name="connsiteX6" fmla="*/ 150019 w 2723079"/>
              <a:gd name="connsiteY6" fmla="*/ 1718332 h 1804830"/>
              <a:gd name="connsiteX7" fmla="*/ 80169 w 2723079"/>
              <a:gd name="connsiteY7" fmla="*/ 664232 h 1804830"/>
              <a:gd name="connsiteX8" fmla="*/ 664369 w 2723079"/>
              <a:gd name="connsiteY8" fmla="*/ 16532 h 1804830"/>
              <a:gd name="connsiteX0" fmla="*/ 664369 w 2723079"/>
              <a:gd name="connsiteY0" fmla="*/ 16532 h 1807406"/>
              <a:gd name="connsiteX1" fmla="*/ 1810544 w 2723079"/>
              <a:gd name="connsiteY1" fmla="*/ 241957 h 1807406"/>
              <a:gd name="connsiteX2" fmla="*/ 2512219 w 2723079"/>
              <a:gd name="connsiteY2" fmla="*/ 775357 h 1807406"/>
              <a:gd name="connsiteX3" fmla="*/ 2718594 w 2723079"/>
              <a:gd name="connsiteY3" fmla="*/ 1200807 h 1807406"/>
              <a:gd name="connsiteX4" fmla="*/ 2362994 w 2723079"/>
              <a:gd name="connsiteY4" fmla="*/ 1543707 h 1807406"/>
              <a:gd name="connsiteX5" fmla="*/ 1435894 w 2723079"/>
              <a:gd name="connsiteY5" fmla="*/ 1727857 h 1807406"/>
              <a:gd name="connsiteX6" fmla="*/ 150019 w 2723079"/>
              <a:gd name="connsiteY6" fmla="*/ 1718332 h 1807406"/>
              <a:gd name="connsiteX7" fmla="*/ 80169 w 2723079"/>
              <a:gd name="connsiteY7" fmla="*/ 664232 h 1807406"/>
              <a:gd name="connsiteX8" fmla="*/ 664369 w 2723079"/>
              <a:gd name="connsiteY8" fmla="*/ 16532 h 1807406"/>
              <a:gd name="connsiteX0" fmla="*/ 664369 w 2723079"/>
              <a:gd name="connsiteY0" fmla="*/ 16532 h 1744916"/>
              <a:gd name="connsiteX1" fmla="*/ 1810544 w 2723079"/>
              <a:gd name="connsiteY1" fmla="*/ 241957 h 1744916"/>
              <a:gd name="connsiteX2" fmla="*/ 2512219 w 2723079"/>
              <a:gd name="connsiteY2" fmla="*/ 775357 h 1744916"/>
              <a:gd name="connsiteX3" fmla="*/ 2718594 w 2723079"/>
              <a:gd name="connsiteY3" fmla="*/ 1200807 h 1744916"/>
              <a:gd name="connsiteX4" fmla="*/ 2362994 w 2723079"/>
              <a:gd name="connsiteY4" fmla="*/ 1543707 h 1744916"/>
              <a:gd name="connsiteX5" fmla="*/ 1435894 w 2723079"/>
              <a:gd name="connsiteY5" fmla="*/ 1727857 h 1744916"/>
              <a:gd name="connsiteX6" fmla="*/ 150019 w 2723079"/>
              <a:gd name="connsiteY6" fmla="*/ 1718332 h 1744916"/>
              <a:gd name="connsiteX7" fmla="*/ 80169 w 2723079"/>
              <a:gd name="connsiteY7" fmla="*/ 664232 h 1744916"/>
              <a:gd name="connsiteX8" fmla="*/ 664369 w 2723079"/>
              <a:gd name="connsiteY8" fmla="*/ 16532 h 1744916"/>
              <a:gd name="connsiteX0" fmla="*/ 608421 w 2667131"/>
              <a:gd name="connsiteY0" fmla="*/ 16532 h 1744916"/>
              <a:gd name="connsiteX1" fmla="*/ 1754596 w 2667131"/>
              <a:gd name="connsiteY1" fmla="*/ 241957 h 1744916"/>
              <a:gd name="connsiteX2" fmla="*/ 2456271 w 2667131"/>
              <a:gd name="connsiteY2" fmla="*/ 775357 h 1744916"/>
              <a:gd name="connsiteX3" fmla="*/ 2662646 w 2667131"/>
              <a:gd name="connsiteY3" fmla="*/ 1200807 h 1744916"/>
              <a:gd name="connsiteX4" fmla="*/ 2307046 w 2667131"/>
              <a:gd name="connsiteY4" fmla="*/ 1543707 h 1744916"/>
              <a:gd name="connsiteX5" fmla="*/ 1379946 w 2667131"/>
              <a:gd name="connsiteY5" fmla="*/ 1727857 h 1744916"/>
              <a:gd name="connsiteX6" fmla="*/ 94071 w 2667131"/>
              <a:gd name="connsiteY6" fmla="*/ 1718332 h 1744916"/>
              <a:gd name="connsiteX7" fmla="*/ 24221 w 2667131"/>
              <a:gd name="connsiteY7" fmla="*/ 664232 h 1744916"/>
              <a:gd name="connsiteX8" fmla="*/ 608421 w 2667131"/>
              <a:gd name="connsiteY8" fmla="*/ 16532 h 1744916"/>
              <a:gd name="connsiteX0" fmla="*/ 521496 w 2580206"/>
              <a:gd name="connsiteY0" fmla="*/ 16894 h 1745278"/>
              <a:gd name="connsiteX1" fmla="*/ 1667671 w 2580206"/>
              <a:gd name="connsiteY1" fmla="*/ 242319 h 1745278"/>
              <a:gd name="connsiteX2" fmla="*/ 2369346 w 2580206"/>
              <a:gd name="connsiteY2" fmla="*/ 775719 h 1745278"/>
              <a:gd name="connsiteX3" fmla="*/ 2575721 w 2580206"/>
              <a:gd name="connsiteY3" fmla="*/ 1201169 h 1745278"/>
              <a:gd name="connsiteX4" fmla="*/ 2220121 w 2580206"/>
              <a:gd name="connsiteY4" fmla="*/ 1544069 h 1745278"/>
              <a:gd name="connsiteX5" fmla="*/ 1293021 w 2580206"/>
              <a:gd name="connsiteY5" fmla="*/ 1728219 h 1745278"/>
              <a:gd name="connsiteX6" fmla="*/ 7146 w 2580206"/>
              <a:gd name="connsiteY6" fmla="*/ 1718694 h 1745278"/>
              <a:gd name="connsiteX7" fmla="*/ 51596 w 2580206"/>
              <a:gd name="connsiteY7" fmla="*/ 670944 h 1745278"/>
              <a:gd name="connsiteX8" fmla="*/ 521496 w 2580206"/>
              <a:gd name="connsiteY8" fmla="*/ 16894 h 1745278"/>
              <a:gd name="connsiteX0" fmla="*/ 521496 w 2580206"/>
              <a:gd name="connsiteY0" fmla="*/ 12661 h 1741045"/>
              <a:gd name="connsiteX1" fmla="*/ 1667671 w 2580206"/>
              <a:gd name="connsiteY1" fmla="*/ 238086 h 1741045"/>
              <a:gd name="connsiteX2" fmla="*/ 2369346 w 2580206"/>
              <a:gd name="connsiteY2" fmla="*/ 771486 h 1741045"/>
              <a:gd name="connsiteX3" fmla="*/ 2575721 w 2580206"/>
              <a:gd name="connsiteY3" fmla="*/ 1196936 h 1741045"/>
              <a:gd name="connsiteX4" fmla="*/ 2220121 w 2580206"/>
              <a:gd name="connsiteY4" fmla="*/ 1539836 h 1741045"/>
              <a:gd name="connsiteX5" fmla="*/ 1293021 w 2580206"/>
              <a:gd name="connsiteY5" fmla="*/ 1723986 h 1741045"/>
              <a:gd name="connsiteX6" fmla="*/ 7146 w 2580206"/>
              <a:gd name="connsiteY6" fmla="*/ 1714461 h 1741045"/>
              <a:gd name="connsiteX7" fmla="*/ 51596 w 2580206"/>
              <a:gd name="connsiteY7" fmla="*/ 666711 h 1741045"/>
              <a:gd name="connsiteX8" fmla="*/ 521496 w 2580206"/>
              <a:gd name="connsiteY8" fmla="*/ 12661 h 1741045"/>
              <a:gd name="connsiteX0" fmla="*/ 521496 w 2576100"/>
              <a:gd name="connsiteY0" fmla="*/ 12661 h 1741045"/>
              <a:gd name="connsiteX1" fmla="*/ 1667671 w 2576100"/>
              <a:gd name="connsiteY1" fmla="*/ 238086 h 1741045"/>
              <a:gd name="connsiteX2" fmla="*/ 2369346 w 2576100"/>
              <a:gd name="connsiteY2" fmla="*/ 771486 h 1741045"/>
              <a:gd name="connsiteX3" fmla="*/ 2575721 w 2576100"/>
              <a:gd name="connsiteY3" fmla="*/ 1196936 h 1741045"/>
              <a:gd name="connsiteX4" fmla="*/ 2220121 w 2576100"/>
              <a:gd name="connsiteY4" fmla="*/ 1539836 h 1741045"/>
              <a:gd name="connsiteX5" fmla="*/ 1293021 w 2576100"/>
              <a:gd name="connsiteY5" fmla="*/ 1723986 h 1741045"/>
              <a:gd name="connsiteX6" fmla="*/ 7146 w 2576100"/>
              <a:gd name="connsiteY6" fmla="*/ 1714461 h 1741045"/>
              <a:gd name="connsiteX7" fmla="*/ 51596 w 2576100"/>
              <a:gd name="connsiteY7" fmla="*/ 666711 h 1741045"/>
              <a:gd name="connsiteX8" fmla="*/ 521496 w 2576100"/>
              <a:gd name="connsiteY8" fmla="*/ 12661 h 1741045"/>
              <a:gd name="connsiteX0" fmla="*/ 521496 w 2575950"/>
              <a:gd name="connsiteY0" fmla="*/ 12661 h 1741045"/>
              <a:gd name="connsiteX1" fmla="*/ 1667671 w 2575950"/>
              <a:gd name="connsiteY1" fmla="*/ 238086 h 1741045"/>
              <a:gd name="connsiteX2" fmla="*/ 2369346 w 2575950"/>
              <a:gd name="connsiteY2" fmla="*/ 771486 h 1741045"/>
              <a:gd name="connsiteX3" fmla="*/ 2575721 w 2575950"/>
              <a:gd name="connsiteY3" fmla="*/ 1196936 h 1741045"/>
              <a:gd name="connsiteX4" fmla="*/ 2220121 w 2575950"/>
              <a:gd name="connsiteY4" fmla="*/ 1539836 h 1741045"/>
              <a:gd name="connsiteX5" fmla="*/ 1293021 w 2575950"/>
              <a:gd name="connsiteY5" fmla="*/ 1723986 h 1741045"/>
              <a:gd name="connsiteX6" fmla="*/ 7146 w 2575950"/>
              <a:gd name="connsiteY6" fmla="*/ 1714461 h 1741045"/>
              <a:gd name="connsiteX7" fmla="*/ 51596 w 2575950"/>
              <a:gd name="connsiteY7" fmla="*/ 666711 h 1741045"/>
              <a:gd name="connsiteX8" fmla="*/ 521496 w 2575950"/>
              <a:gd name="connsiteY8" fmla="*/ 12661 h 1741045"/>
              <a:gd name="connsiteX0" fmla="*/ 521496 w 2576100"/>
              <a:gd name="connsiteY0" fmla="*/ 12661 h 1741045"/>
              <a:gd name="connsiteX1" fmla="*/ 1667671 w 2576100"/>
              <a:gd name="connsiteY1" fmla="*/ 238086 h 1741045"/>
              <a:gd name="connsiteX2" fmla="*/ 2369346 w 2576100"/>
              <a:gd name="connsiteY2" fmla="*/ 771486 h 1741045"/>
              <a:gd name="connsiteX3" fmla="*/ 2575721 w 2576100"/>
              <a:gd name="connsiteY3" fmla="*/ 1196936 h 1741045"/>
              <a:gd name="connsiteX4" fmla="*/ 2220121 w 2576100"/>
              <a:gd name="connsiteY4" fmla="*/ 1539836 h 1741045"/>
              <a:gd name="connsiteX5" fmla="*/ 1293021 w 2576100"/>
              <a:gd name="connsiteY5" fmla="*/ 1723986 h 1741045"/>
              <a:gd name="connsiteX6" fmla="*/ 7146 w 2576100"/>
              <a:gd name="connsiteY6" fmla="*/ 1714461 h 1741045"/>
              <a:gd name="connsiteX7" fmla="*/ 51596 w 2576100"/>
              <a:gd name="connsiteY7" fmla="*/ 666711 h 1741045"/>
              <a:gd name="connsiteX8" fmla="*/ 521496 w 2576100"/>
              <a:gd name="connsiteY8" fmla="*/ 12661 h 1741045"/>
              <a:gd name="connsiteX0" fmla="*/ 521496 w 2579936"/>
              <a:gd name="connsiteY0" fmla="*/ 11055 h 1739439"/>
              <a:gd name="connsiteX1" fmla="*/ 1667671 w 2579936"/>
              <a:gd name="connsiteY1" fmla="*/ 236480 h 1739439"/>
              <a:gd name="connsiteX2" fmla="*/ 2366171 w 2579936"/>
              <a:gd name="connsiteY2" fmla="*/ 576205 h 1739439"/>
              <a:gd name="connsiteX3" fmla="*/ 2575721 w 2579936"/>
              <a:gd name="connsiteY3" fmla="*/ 1195330 h 1739439"/>
              <a:gd name="connsiteX4" fmla="*/ 2220121 w 2579936"/>
              <a:gd name="connsiteY4" fmla="*/ 1538230 h 1739439"/>
              <a:gd name="connsiteX5" fmla="*/ 1293021 w 2579936"/>
              <a:gd name="connsiteY5" fmla="*/ 1722380 h 1739439"/>
              <a:gd name="connsiteX6" fmla="*/ 7146 w 2579936"/>
              <a:gd name="connsiteY6" fmla="*/ 1712855 h 1739439"/>
              <a:gd name="connsiteX7" fmla="*/ 51596 w 2579936"/>
              <a:gd name="connsiteY7" fmla="*/ 665105 h 1739439"/>
              <a:gd name="connsiteX8" fmla="*/ 521496 w 2579936"/>
              <a:gd name="connsiteY8" fmla="*/ 11055 h 1739439"/>
              <a:gd name="connsiteX0" fmla="*/ 521496 w 2579188"/>
              <a:gd name="connsiteY0" fmla="*/ 15305 h 1743689"/>
              <a:gd name="connsiteX1" fmla="*/ 1816896 w 2579188"/>
              <a:gd name="connsiteY1" fmla="*/ 237555 h 1743689"/>
              <a:gd name="connsiteX2" fmla="*/ 2366171 w 2579188"/>
              <a:gd name="connsiteY2" fmla="*/ 580455 h 1743689"/>
              <a:gd name="connsiteX3" fmla="*/ 2575721 w 2579188"/>
              <a:gd name="connsiteY3" fmla="*/ 1199580 h 1743689"/>
              <a:gd name="connsiteX4" fmla="*/ 2220121 w 2579188"/>
              <a:gd name="connsiteY4" fmla="*/ 1542480 h 1743689"/>
              <a:gd name="connsiteX5" fmla="*/ 1293021 w 2579188"/>
              <a:gd name="connsiteY5" fmla="*/ 1726630 h 1743689"/>
              <a:gd name="connsiteX6" fmla="*/ 7146 w 2579188"/>
              <a:gd name="connsiteY6" fmla="*/ 1717105 h 1743689"/>
              <a:gd name="connsiteX7" fmla="*/ 51596 w 2579188"/>
              <a:gd name="connsiteY7" fmla="*/ 669355 h 1743689"/>
              <a:gd name="connsiteX8" fmla="*/ 521496 w 2579188"/>
              <a:gd name="connsiteY8" fmla="*/ 15305 h 1743689"/>
              <a:gd name="connsiteX0" fmla="*/ 521496 w 2579188"/>
              <a:gd name="connsiteY0" fmla="*/ 1518 h 1729902"/>
              <a:gd name="connsiteX1" fmla="*/ 1816896 w 2579188"/>
              <a:gd name="connsiteY1" fmla="*/ 223768 h 1729902"/>
              <a:gd name="connsiteX2" fmla="*/ 2366171 w 2579188"/>
              <a:gd name="connsiteY2" fmla="*/ 566668 h 1729902"/>
              <a:gd name="connsiteX3" fmla="*/ 2575721 w 2579188"/>
              <a:gd name="connsiteY3" fmla="*/ 1185793 h 1729902"/>
              <a:gd name="connsiteX4" fmla="*/ 2220121 w 2579188"/>
              <a:gd name="connsiteY4" fmla="*/ 1528693 h 1729902"/>
              <a:gd name="connsiteX5" fmla="*/ 1293021 w 2579188"/>
              <a:gd name="connsiteY5" fmla="*/ 1712843 h 1729902"/>
              <a:gd name="connsiteX6" fmla="*/ 7146 w 2579188"/>
              <a:gd name="connsiteY6" fmla="*/ 1703318 h 1729902"/>
              <a:gd name="connsiteX7" fmla="*/ 51596 w 2579188"/>
              <a:gd name="connsiteY7" fmla="*/ 655568 h 1729902"/>
              <a:gd name="connsiteX8" fmla="*/ 521496 w 2579188"/>
              <a:gd name="connsiteY8" fmla="*/ 1518 h 1729902"/>
              <a:gd name="connsiteX0" fmla="*/ 521496 w 2579369"/>
              <a:gd name="connsiteY0" fmla="*/ 13296 h 1741680"/>
              <a:gd name="connsiteX1" fmla="*/ 1775621 w 2579369"/>
              <a:gd name="connsiteY1" fmla="*/ 254596 h 1741680"/>
              <a:gd name="connsiteX2" fmla="*/ 2366171 w 2579369"/>
              <a:gd name="connsiteY2" fmla="*/ 578446 h 1741680"/>
              <a:gd name="connsiteX3" fmla="*/ 2575721 w 2579369"/>
              <a:gd name="connsiteY3" fmla="*/ 1197571 h 1741680"/>
              <a:gd name="connsiteX4" fmla="*/ 2220121 w 2579369"/>
              <a:gd name="connsiteY4" fmla="*/ 1540471 h 1741680"/>
              <a:gd name="connsiteX5" fmla="*/ 1293021 w 2579369"/>
              <a:gd name="connsiteY5" fmla="*/ 1724621 h 1741680"/>
              <a:gd name="connsiteX6" fmla="*/ 7146 w 2579369"/>
              <a:gd name="connsiteY6" fmla="*/ 1715096 h 1741680"/>
              <a:gd name="connsiteX7" fmla="*/ 51596 w 2579369"/>
              <a:gd name="connsiteY7" fmla="*/ 667346 h 1741680"/>
              <a:gd name="connsiteX8" fmla="*/ 521496 w 2579369"/>
              <a:gd name="connsiteY8" fmla="*/ 13296 h 1741680"/>
              <a:gd name="connsiteX0" fmla="*/ 521496 w 2578905"/>
              <a:gd name="connsiteY0" fmla="*/ 19734 h 1748118"/>
              <a:gd name="connsiteX1" fmla="*/ 1889921 w 2578905"/>
              <a:gd name="connsiteY1" fmla="*/ 207059 h 1748118"/>
              <a:gd name="connsiteX2" fmla="*/ 2366171 w 2578905"/>
              <a:gd name="connsiteY2" fmla="*/ 584884 h 1748118"/>
              <a:gd name="connsiteX3" fmla="*/ 2575721 w 2578905"/>
              <a:gd name="connsiteY3" fmla="*/ 1204009 h 1748118"/>
              <a:gd name="connsiteX4" fmla="*/ 2220121 w 2578905"/>
              <a:gd name="connsiteY4" fmla="*/ 1546909 h 1748118"/>
              <a:gd name="connsiteX5" fmla="*/ 1293021 w 2578905"/>
              <a:gd name="connsiteY5" fmla="*/ 1731059 h 1748118"/>
              <a:gd name="connsiteX6" fmla="*/ 7146 w 2578905"/>
              <a:gd name="connsiteY6" fmla="*/ 1721534 h 1748118"/>
              <a:gd name="connsiteX7" fmla="*/ 51596 w 2578905"/>
              <a:gd name="connsiteY7" fmla="*/ 673784 h 1748118"/>
              <a:gd name="connsiteX8" fmla="*/ 521496 w 2578905"/>
              <a:gd name="connsiteY8" fmla="*/ 19734 h 1748118"/>
              <a:gd name="connsiteX0" fmla="*/ 521496 w 2578905"/>
              <a:gd name="connsiteY0" fmla="*/ 17728 h 1746112"/>
              <a:gd name="connsiteX1" fmla="*/ 1889921 w 2578905"/>
              <a:gd name="connsiteY1" fmla="*/ 205053 h 1746112"/>
              <a:gd name="connsiteX2" fmla="*/ 2366171 w 2578905"/>
              <a:gd name="connsiteY2" fmla="*/ 582878 h 1746112"/>
              <a:gd name="connsiteX3" fmla="*/ 2575721 w 2578905"/>
              <a:gd name="connsiteY3" fmla="*/ 1202003 h 1746112"/>
              <a:gd name="connsiteX4" fmla="*/ 2220121 w 2578905"/>
              <a:gd name="connsiteY4" fmla="*/ 1544903 h 1746112"/>
              <a:gd name="connsiteX5" fmla="*/ 1293021 w 2578905"/>
              <a:gd name="connsiteY5" fmla="*/ 1729053 h 1746112"/>
              <a:gd name="connsiteX6" fmla="*/ 7146 w 2578905"/>
              <a:gd name="connsiteY6" fmla="*/ 1719528 h 1746112"/>
              <a:gd name="connsiteX7" fmla="*/ 51596 w 2578905"/>
              <a:gd name="connsiteY7" fmla="*/ 671778 h 1746112"/>
              <a:gd name="connsiteX8" fmla="*/ 521496 w 2578905"/>
              <a:gd name="connsiteY8" fmla="*/ 17728 h 1746112"/>
              <a:gd name="connsiteX0" fmla="*/ 521496 w 2578784"/>
              <a:gd name="connsiteY0" fmla="*/ 20699 h 1749083"/>
              <a:gd name="connsiteX1" fmla="*/ 1924846 w 2578784"/>
              <a:gd name="connsiteY1" fmla="*/ 185799 h 1749083"/>
              <a:gd name="connsiteX2" fmla="*/ 2366171 w 2578784"/>
              <a:gd name="connsiteY2" fmla="*/ 585849 h 1749083"/>
              <a:gd name="connsiteX3" fmla="*/ 2575721 w 2578784"/>
              <a:gd name="connsiteY3" fmla="*/ 1204974 h 1749083"/>
              <a:gd name="connsiteX4" fmla="*/ 2220121 w 2578784"/>
              <a:gd name="connsiteY4" fmla="*/ 1547874 h 1749083"/>
              <a:gd name="connsiteX5" fmla="*/ 1293021 w 2578784"/>
              <a:gd name="connsiteY5" fmla="*/ 1732024 h 1749083"/>
              <a:gd name="connsiteX6" fmla="*/ 7146 w 2578784"/>
              <a:gd name="connsiteY6" fmla="*/ 1722499 h 1749083"/>
              <a:gd name="connsiteX7" fmla="*/ 51596 w 2578784"/>
              <a:gd name="connsiteY7" fmla="*/ 674749 h 1749083"/>
              <a:gd name="connsiteX8" fmla="*/ 521496 w 2578784"/>
              <a:gd name="connsiteY8" fmla="*/ 20699 h 1749083"/>
              <a:gd name="connsiteX0" fmla="*/ 521496 w 2578784"/>
              <a:gd name="connsiteY0" fmla="*/ 3 h 1728387"/>
              <a:gd name="connsiteX1" fmla="*/ 1924846 w 2578784"/>
              <a:gd name="connsiteY1" fmla="*/ 165103 h 1728387"/>
              <a:gd name="connsiteX2" fmla="*/ 2366171 w 2578784"/>
              <a:gd name="connsiteY2" fmla="*/ 565153 h 1728387"/>
              <a:gd name="connsiteX3" fmla="*/ 2575721 w 2578784"/>
              <a:gd name="connsiteY3" fmla="*/ 1184278 h 1728387"/>
              <a:gd name="connsiteX4" fmla="*/ 2220121 w 2578784"/>
              <a:gd name="connsiteY4" fmla="*/ 1527178 h 1728387"/>
              <a:gd name="connsiteX5" fmla="*/ 1293021 w 2578784"/>
              <a:gd name="connsiteY5" fmla="*/ 1711328 h 1728387"/>
              <a:gd name="connsiteX6" fmla="*/ 7146 w 2578784"/>
              <a:gd name="connsiteY6" fmla="*/ 1701803 h 1728387"/>
              <a:gd name="connsiteX7" fmla="*/ 51596 w 2578784"/>
              <a:gd name="connsiteY7" fmla="*/ 654053 h 1728387"/>
              <a:gd name="connsiteX8" fmla="*/ 521496 w 2578784"/>
              <a:gd name="connsiteY8" fmla="*/ 3 h 1728387"/>
              <a:gd name="connsiteX0" fmla="*/ 521496 w 2578784"/>
              <a:gd name="connsiteY0" fmla="*/ 192 h 1728576"/>
              <a:gd name="connsiteX1" fmla="*/ 1924846 w 2578784"/>
              <a:gd name="connsiteY1" fmla="*/ 165292 h 1728576"/>
              <a:gd name="connsiteX2" fmla="*/ 2366171 w 2578784"/>
              <a:gd name="connsiteY2" fmla="*/ 565342 h 1728576"/>
              <a:gd name="connsiteX3" fmla="*/ 2575721 w 2578784"/>
              <a:gd name="connsiteY3" fmla="*/ 1184467 h 1728576"/>
              <a:gd name="connsiteX4" fmla="*/ 2220121 w 2578784"/>
              <a:gd name="connsiteY4" fmla="*/ 1527367 h 1728576"/>
              <a:gd name="connsiteX5" fmla="*/ 1293021 w 2578784"/>
              <a:gd name="connsiteY5" fmla="*/ 1711517 h 1728576"/>
              <a:gd name="connsiteX6" fmla="*/ 7146 w 2578784"/>
              <a:gd name="connsiteY6" fmla="*/ 1701992 h 1728576"/>
              <a:gd name="connsiteX7" fmla="*/ 51596 w 2578784"/>
              <a:gd name="connsiteY7" fmla="*/ 654242 h 1728576"/>
              <a:gd name="connsiteX8" fmla="*/ 521496 w 2578784"/>
              <a:gd name="connsiteY8" fmla="*/ 192 h 1728576"/>
              <a:gd name="connsiteX0" fmla="*/ 519975 w 2577263"/>
              <a:gd name="connsiteY0" fmla="*/ 14950 h 1743334"/>
              <a:gd name="connsiteX1" fmla="*/ 1923325 w 2577263"/>
              <a:gd name="connsiteY1" fmla="*/ 180050 h 1743334"/>
              <a:gd name="connsiteX2" fmla="*/ 2364650 w 2577263"/>
              <a:gd name="connsiteY2" fmla="*/ 580100 h 1743334"/>
              <a:gd name="connsiteX3" fmla="*/ 2574200 w 2577263"/>
              <a:gd name="connsiteY3" fmla="*/ 1199225 h 1743334"/>
              <a:gd name="connsiteX4" fmla="*/ 2218600 w 2577263"/>
              <a:gd name="connsiteY4" fmla="*/ 1542125 h 1743334"/>
              <a:gd name="connsiteX5" fmla="*/ 1291500 w 2577263"/>
              <a:gd name="connsiteY5" fmla="*/ 1726275 h 1743334"/>
              <a:gd name="connsiteX6" fmla="*/ 5625 w 2577263"/>
              <a:gd name="connsiteY6" fmla="*/ 1716750 h 1743334"/>
              <a:gd name="connsiteX7" fmla="*/ 53250 w 2577263"/>
              <a:gd name="connsiteY7" fmla="*/ 570575 h 1743334"/>
              <a:gd name="connsiteX8" fmla="*/ 519975 w 2577263"/>
              <a:gd name="connsiteY8" fmla="*/ 14950 h 1743334"/>
              <a:gd name="connsiteX0" fmla="*/ 519975 w 2574389"/>
              <a:gd name="connsiteY0" fmla="*/ 14950 h 1743334"/>
              <a:gd name="connsiteX1" fmla="*/ 1923325 w 2574389"/>
              <a:gd name="connsiteY1" fmla="*/ 180050 h 1743334"/>
              <a:gd name="connsiteX2" fmla="*/ 2364650 w 2574389"/>
              <a:gd name="connsiteY2" fmla="*/ 580100 h 1743334"/>
              <a:gd name="connsiteX3" fmla="*/ 2574200 w 2574389"/>
              <a:gd name="connsiteY3" fmla="*/ 1199225 h 1743334"/>
              <a:gd name="connsiteX4" fmla="*/ 2218600 w 2574389"/>
              <a:gd name="connsiteY4" fmla="*/ 1542125 h 1743334"/>
              <a:gd name="connsiteX5" fmla="*/ 1291500 w 2574389"/>
              <a:gd name="connsiteY5" fmla="*/ 1726275 h 1743334"/>
              <a:gd name="connsiteX6" fmla="*/ 5625 w 2574389"/>
              <a:gd name="connsiteY6" fmla="*/ 1716750 h 1743334"/>
              <a:gd name="connsiteX7" fmla="*/ 53250 w 2574389"/>
              <a:gd name="connsiteY7" fmla="*/ 570575 h 1743334"/>
              <a:gd name="connsiteX8" fmla="*/ 519975 w 2574389"/>
              <a:gd name="connsiteY8" fmla="*/ 14950 h 1743334"/>
              <a:gd name="connsiteX0" fmla="*/ 519975 w 2574205"/>
              <a:gd name="connsiteY0" fmla="*/ 14950 h 1743334"/>
              <a:gd name="connsiteX1" fmla="*/ 1923325 w 2574205"/>
              <a:gd name="connsiteY1" fmla="*/ 180050 h 1743334"/>
              <a:gd name="connsiteX2" fmla="*/ 2364650 w 2574205"/>
              <a:gd name="connsiteY2" fmla="*/ 580100 h 1743334"/>
              <a:gd name="connsiteX3" fmla="*/ 2574200 w 2574205"/>
              <a:gd name="connsiteY3" fmla="*/ 1199225 h 1743334"/>
              <a:gd name="connsiteX4" fmla="*/ 2218600 w 2574205"/>
              <a:gd name="connsiteY4" fmla="*/ 1542125 h 1743334"/>
              <a:gd name="connsiteX5" fmla="*/ 1291500 w 2574205"/>
              <a:gd name="connsiteY5" fmla="*/ 1726275 h 1743334"/>
              <a:gd name="connsiteX6" fmla="*/ 5625 w 2574205"/>
              <a:gd name="connsiteY6" fmla="*/ 1716750 h 1743334"/>
              <a:gd name="connsiteX7" fmla="*/ 53250 w 2574205"/>
              <a:gd name="connsiteY7" fmla="*/ 570575 h 1743334"/>
              <a:gd name="connsiteX8" fmla="*/ 519975 w 2574205"/>
              <a:gd name="connsiteY8" fmla="*/ 14950 h 1743334"/>
              <a:gd name="connsiteX0" fmla="*/ 519975 w 2574661"/>
              <a:gd name="connsiteY0" fmla="*/ 14950 h 1743334"/>
              <a:gd name="connsiteX1" fmla="*/ 1923325 w 2574661"/>
              <a:gd name="connsiteY1" fmla="*/ 180050 h 1743334"/>
              <a:gd name="connsiteX2" fmla="*/ 2364650 w 2574661"/>
              <a:gd name="connsiteY2" fmla="*/ 580100 h 1743334"/>
              <a:gd name="connsiteX3" fmla="*/ 2574200 w 2574661"/>
              <a:gd name="connsiteY3" fmla="*/ 1199225 h 1743334"/>
              <a:gd name="connsiteX4" fmla="*/ 2218600 w 2574661"/>
              <a:gd name="connsiteY4" fmla="*/ 1542125 h 1743334"/>
              <a:gd name="connsiteX5" fmla="*/ 1291500 w 2574661"/>
              <a:gd name="connsiteY5" fmla="*/ 1726275 h 1743334"/>
              <a:gd name="connsiteX6" fmla="*/ 5625 w 2574661"/>
              <a:gd name="connsiteY6" fmla="*/ 1716750 h 1743334"/>
              <a:gd name="connsiteX7" fmla="*/ 53250 w 2574661"/>
              <a:gd name="connsiteY7" fmla="*/ 570575 h 1743334"/>
              <a:gd name="connsiteX8" fmla="*/ 519975 w 2574661"/>
              <a:gd name="connsiteY8" fmla="*/ 14950 h 1743334"/>
              <a:gd name="connsiteX0" fmla="*/ 519975 w 2574661"/>
              <a:gd name="connsiteY0" fmla="*/ 14950 h 1744033"/>
              <a:gd name="connsiteX1" fmla="*/ 1923325 w 2574661"/>
              <a:gd name="connsiteY1" fmla="*/ 180050 h 1744033"/>
              <a:gd name="connsiteX2" fmla="*/ 2364650 w 2574661"/>
              <a:gd name="connsiteY2" fmla="*/ 580100 h 1744033"/>
              <a:gd name="connsiteX3" fmla="*/ 2574200 w 2574661"/>
              <a:gd name="connsiteY3" fmla="*/ 1199225 h 1744033"/>
              <a:gd name="connsiteX4" fmla="*/ 2218600 w 2574661"/>
              <a:gd name="connsiteY4" fmla="*/ 1542125 h 1744033"/>
              <a:gd name="connsiteX5" fmla="*/ 1291500 w 2574661"/>
              <a:gd name="connsiteY5" fmla="*/ 1726275 h 1744033"/>
              <a:gd name="connsiteX6" fmla="*/ 5625 w 2574661"/>
              <a:gd name="connsiteY6" fmla="*/ 1716750 h 1744033"/>
              <a:gd name="connsiteX7" fmla="*/ 53250 w 2574661"/>
              <a:gd name="connsiteY7" fmla="*/ 570575 h 1744033"/>
              <a:gd name="connsiteX8" fmla="*/ 519975 w 2574661"/>
              <a:gd name="connsiteY8" fmla="*/ 14950 h 1744033"/>
              <a:gd name="connsiteX0" fmla="*/ 519975 w 2574661"/>
              <a:gd name="connsiteY0" fmla="*/ 14950 h 1744033"/>
              <a:gd name="connsiteX1" fmla="*/ 1923325 w 2574661"/>
              <a:gd name="connsiteY1" fmla="*/ 180050 h 1744033"/>
              <a:gd name="connsiteX2" fmla="*/ 2364650 w 2574661"/>
              <a:gd name="connsiteY2" fmla="*/ 580100 h 1744033"/>
              <a:gd name="connsiteX3" fmla="*/ 2574200 w 2574661"/>
              <a:gd name="connsiteY3" fmla="*/ 1199225 h 1744033"/>
              <a:gd name="connsiteX4" fmla="*/ 2218600 w 2574661"/>
              <a:gd name="connsiteY4" fmla="*/ 1542125 h 1744033"/>
              <a:gd name="connsiteX5" fmla="*/ 1291500 w 2574661"/>
              <a:gd name="connsiteY5" fmla="*/ 1726275 h 1744033"/>
              <a:gd name="connsiteX6" fmla="*/ 5625 w 2574661"/>
              <a:gd name="connsiteY6" fmla="*/ 1716750 h 1744033"/>
              <a:gd name="connsiteX7" fmla="*/ 53250 w 2574661"/>
              <a:gd name="connsiteY7" fmla="*/ 570575 h 1744033"/>
              <a:gd name="connsiteX8" fmla="*/ 519975 w 2574661"/>
              <a:gd name="connsiteY8" fmla="*/ 14950 h 1744033"/>
              <a:gd name="connsiteX0" fmla="*/ 519975 w 2574661"/>
              <a:gd name="connsiteY0" fmla="*/ 14950 h 1744033"/>
              <a:gd name="connsiteX1" fmla="*/ 1923325 w 2574661"/>
              <a:gd name="connsiteY1" fmla="*/ 180050 h 1744033"/>
              <a:gd name="connsiteX2" fmla="*/ 2364650 w 2574661"/>
              <a:gd name="connsiteY2" fmla="*/ 580100 h 1744033"/>
              <a:gd name="connsiteX3" fmla="*/ 2574200 w 2574661"/>
              <a:gd name="connsiteY3" fmla="*/ 1199225 h 1744033"/>
              <a:gd name="connsiteX4" fmla="*/ 2218600 w 2574661"/>
              <a:gd name="connsiteY4" fmla="*/ 1542125 h 1744033"/>
              <a:gd name="connsiteX5" fmla="*/ 1291500 w 2574661"/>
              <a:gd name="connsiteY5" fmla="*/ 1726275 h 1744033"/>
              <a:gd name="connsiteX6" fmla="*/ 5625 w 2574661"/>
              <a:gd name="connsiteY6" fmla="*/ 1716750 h 1744033"/>
              <a:gd name="connsiteX7" fmla="*/ 53250 w 2574661"/>
              <a:gd name="connsiteY7" fmla="*/ 570575 h 1744033"/>
              <a:gd name="connsiteX8" fmla="*/ 519975 w 2574661"/>
              <a:gd name="connsiteY8" fmla="*/ 14950 h 1744033"/>
              <a:gd name="connsiteX0" fmla="*/ 519975 w 2574661"/>
              <a:gd name="connsiteY0" fmla="*/ 14950 h 1744033"/>
              <a:gd name="connsiteX1" fmla="*/ 1923325 w 2574661"/>
              <a:gd name="connsiteY1" fmla="*/ 180050 h 1744033"/>
              <a:gd name="connsiteX2" fmla="*/ 2364650 w 2574661"/>
              <a:gd name="connsiteY2" fmla="*/ 580100 h 1744033"/>
              <a:gd name="connsiteX3" fmla="*/ 2574200 w 2574661"/>
              <a:gd name="connsiteY3" fmla="*/ 1199225 h 1744033"/>
              <a:gd name="connsiteX4" fmla="*/ 2218600 w 2574661"/>
              <a:gd name="connsiteY4" fmla="*/ 1542125 h 1744033"/>
              <a:gd name="connsiteX5" fmla="*/ 1291500 w 2574661"/>
              <a:gd name="connsiteY5" fmla="*/ 1726275 h 1744033"/>
              <a:gd name="connsiteX6" fmla="*/ 5625 w 2574661"/>
              <a:gd name="connsiteY6" fmla="*/ 1716750 h 1744033"/>
              <a:gd name="connsiteX7" fmla="*/ 53250 w 2574661"/>
              <a:gd name="connsiteY7" fmla="*/ 570575 h 1744033"/>
              <a:gd name="connsiteX8" fmla="*/ 519975 w 2574661"/>
              <a:gd name="connsiteY8" fmla="*/ 14950 h 1744033"/>
              <a:gd name="connsiteX0" fmla="*/ 519975 w 2574200"/>
              <a:gd name="connsiteY0" fmla="*/ 14950 h 1744033"/>
              <a:gd name="connsiteX1" fmla="*/ 1923325 w 2574200"/>
              <a:gd name="connsiteY1" fmla="*/ 180050 h 1744033"/>
              <a:gd name="connsiteX2" fmla="*/ 2364650 w 2574200"/>
              <a:gd name="connsiteY2" fmla="*/ 580100 h 1744033"/>
              <a:gd name="connsiteX3" fmla="*/ 2574200 w 2574200"/>
              <a:gd name="connsiteY3" fmla="*/ 1199225 h 1744033"/>
              <a:gd name="connsiteX4" fmla="*/ 2218600 w 2574200"/>
              <a:gd name="connsiteY4" fmla="*/ 1542125 h 1744033"/>
              <a:gd name="connsiteX5" fmla="*/ 1291500 w 2574200"/>
              <a:gd name="connsiteY5" fmla="*/ 1726275 h 1744033"/>
              <a:gd name="connsiteX6" fmla="*/ 5625 w 2574200"/>
              <a:gd name="connsiteY6" fmla="*/ 1716750 h 1744033"/>
              <a:gd name="connsiteX7" fmla="*/ 53250 w 2574200"/>
              <a:gd name="connsiteY7" fmla="*/ 570575 h 1744033"/>
              <a:gd name="connsiteX8" fmla="*/ 519975 w 2574200"/>
              <a:gd name="connsiteY8" fmla="*/ 14950 h 1744033"/>
              <a:gd name="connsiteX0" fmla="*/ 519975 w 2574200"/>
              <a:gd name="connsiteY0" fmla="*/ 14950 h 1744033"/>
              <a:gd name="connsiteX1" fmla="*/ 1923325 w 2574200"/>
              <a:gd name="connsiteY1" fmla="*/ 180050 h 1744033"/>
              <a:gd name="connsiteX2" fmla="*/ 2364650 w 2574200"/>
              <a:gd name="connsiteY2" fmla="*/ 580100 h 1744033"/>
              <a:gd name="connsiteX3" fmla="*/ 2574200 w 2574200"/>
              <a:gd name="connsiteY3" fmla="*/ 1199225 h 1744033"/>
              <a:gd name="connsiteX4" fmla="*/ 2218600 w 2574200"/>
              <a:gd name="connsiteY4" fmla="*/ 1542125 h 1744033"/>
              <a:gd name="connsiteX5" fmla="*/ 1291500 w 2574200"/>
              <a:gd name="connsiteY5" fmla="*/ 1726275 h 1744033"/>
              <a:gd name="connsiteX6" fmla="*/ 5625 w 2574200"/>
              <a:gd name="connsiteY6" fmla="*/ 1716750 h 1744033"/>
              <a:gd name="connsiteX7" fmla="*/ 53250 w 2574200"/>
              <a:gd name="connsiteY7" fmla="*/ 570575 h 1744033"/>
              <a:gd name="connsiteX8" fmla="*/ 519975 w 2574200"/>
              <a:gd name="connsiteY8" fmla="*/ 14950 h 1744033"/>
              <a:gd name="connsiteX0" fmla="*/ 519975 w 2574232"/>
              <a:gd name="connsiteY0" fmla="*/ 14950 h 1744033"/>
              <a:gd name="connsiteX1" fmla="*/ 1923325 w 2574232"/>
              <a:gd name="connsiteY1" fmla="*/ 180050 h 1744033"/>
              <a:gd name="connsiteX2" fmla="*/ 2364650 w 2574232"/>
              <a:gd name="connsiteY2" fmla="*/ 580100 h 1744033"/>
              <a:gd name="connsiteX3" fmla="*/ 2574200 w 2574232"/>
              <a:gd name="connsiteY3" fmla="*/ 1199225 h 1744033"/>
              <a:gd name="connsiteX4" fmla="*/ 2218600 w 2574232"/>
              <a:gd name="connsiteY4" fmla="*/ 1542125 h 1744033"/>
              <a:gd name="connsiteX5" fmla="*/ 1291500 w 2574232"/>
              <a:gd name="connsiteY5" fmla="*/ 1726275 h 1744033"/>
              <a:gd name="connsiteX6" fmla="*/ 5625 w 2574232"/>
              <a:gd name="connsiteY6" fmla="*/ 1716750 h 1744033"/>
              <a:gd name="connsiteX7" fmla="*/ 53250 w 2574232"/>
              <a:gd name="connsiteY7" fmla="*/ 570575 h 1744033"/>
              <a:gd name="connsiteX8" fmla="*/ 519975 w 2574232"/>
              <a:gd name="connsiteY8" fmla="*/ 14950 h 1744033"/>
              <a:gd name="connsiteX0" fmla="*/ 519975 w 2574261"/>
              <a:gd name="connsiteY0" fmla="*/ 16765 h 1745848"/>
              <a:gd name="connsiteX1" fmla="*/ 1923325 w 2574261"/>
              <a:gd name="connsiteY1" fmla="*/ 181865 h 1745848"/>
              <a:gd name="connsiteX2" fmla="*/ 2415450 w 2574261"/>
              <a:gd name="connsiteY2" fmla="*/ 562865 h 1745848"/>
              <a:gd name="connsiteX3" fmla="*/ 2574200 w 2574261"/>
              <a:gd name="connsiteY3" fmla="*/ 1201040 h 1745848"/>
              <a:gd name="connsiteX4" fmla="*/ 2218600 w 2574261"/>
              <a:gd name="connsiteY4" fmla="*/ 1543940 h 1745848"/>
              <a:gd name="connsiteX5" fmla="*/ 1291500 w 2574261"/>
              <a:gd name="connsiteY5" fmla="*/ 1728090 h 1745848"/>
              <a:gd name="connsiteX6" fmla="*/ 5625 w 2574261"/>
              <a:gd name="connsiteY6" fmla="*/ 1718565 h 1745848"/>
              <a:gd name="connsiteX7" fmla="*/ 53250 w 2574261"/>
              <a:gd name="connsiteY7" fmla="*/ 572390 h 1745848"/>
              <a:gd name="connsiteX8" fmla="*/ 519975 w 2574261"/>
              <a:gd name="connsiteY8" fmla="*/ 16765 h 1745848"/>
              <a:gd name="connsiteX0" fmla="*/ 519975 w 2574226"/>
              <a:gd name="connsiteY0" fmla="*/ 16765 h 1745848"/>
              <a:gd name="connsiteX1" fmla="*/ 1923325 w 2574226"/>
              <a:gd name="connsiteY1" fmla="*/ 181865 h 1745848"/>
              <a:gd name="connsiteX2" fmla="*/ 2415450 w 2574226"/>
              <a:gd name="connsiteY2" fmla="*/ 562865 h 1745848"/>
              <a:gd name="connsiteX3" fmla="*/ 2574200 w 2574226"/>
              <a:gd name="connsiteY3" fmla="*/ 1201040 h 1745848"/>
              <a:gd name="connsiteX4" fmla="*/ 2218600 w 2574226"/>
              <a:gd name="connsiteY4" fmla="*/ 1543940 h 1745848"/>
              <a:gd name="connsiteX5" fmla="*/ 1291500 w 2574226"/>
              <a:gd name="connsiteY5" fmla="*/ 1728090 h 1745848"/>
              <a:gd name="connsiteX6" fmla="*/ 5625 w 2574226"/>
              <a:gd name="connsiteY6" fmla="*/ 1718565 h 1745848"/>
              <a:gd name="connsiteX7" fmla="*/ 53250 w 2574226"/>
              <a:gd name="connsiteY7" fmla="*/ 572390 h 1745848"/>
              <a:gd name="connsiteX8" fmla="*/ 519975 w 2574226"/>
              <a:gd name="connsiteY8" fmla="*/ 16765 h 1745848"/>
              <a:gd name="connsiteX0" fmla="*/ 519975 w 2574227"/>
              <a:gd name="connsiteY0" fmla="*/ 16560 h 1745643"/>
              <a:gd name="connsiteX1" fmla="*/ 1923325 w 2574227"/>
              <a:gd name="connsiteY1" fmla="*/ 181660 h 1745643"/>
              <a:gd name="connsiteX2" fmla="*/ 2421800 w 2574227"/>
              <a:gd name="connsiteY2" fmla="*/ 546785 h 1745643"/>
              <a:gd name="connsiteX3" fmla="*/ 2574200 w 2574227"/>
              <a:gd name="connsiteY3" fmla="*/ 1200835 h 1745643"/>
              <a:gd name="connsiteX4" fmla="*/ 2218600 w 2574227"/>
              <a:gd name="connsiteY4" fmla="*/ 1543735 h 1745643"/>
              <a:gd name="connsiteX5" fmla="*/ 1291500 w 2574227"/>
              <a:gd name="connsiteY5" fmla="*/ 1727885 h 1745643"/>
              <a:gd name="connsiteX6" fmla="*/ 5625 w 2574227"/>
              <a:gd name="connsiteY6" fmla="*/ 1718360 h 1745643"/>
              <a:gd name="connsiteX7" fmla="*/ 53250 w 2574227"/>
              <a:gd name="connsiteY7" fmla="*/ 572185 h 1745643"/>
              <a:gd name="connsiteX8" fmla="*/ 519975 w 2574227"/>
              <a:gd name="connsiteY8" fmla="*/ 16560 h 1745643"/>
              <a:gd name="connsiteX0" fmla="*/ 519975 w 2574227"/>
              <a:gd name="connsiteY0" fmla="*/ 16560 h 1745643"/>
              <a:gd name="connsiteX1" fmla="*/ 1923325 w 2574227"/>
              <a:gd name="connsiteY1" fmla="*/ 181660 h 1745643"/>
              <a:gd name="connsiteX2" fmla="*/ 2421800 w 2574227"/>
              <a:gd name="connsiteY2" fmla="*/ 546785 h 1745643"/>
              <a:gd name="connsiteX3" fmla="*/ 2574200 w 2574227"/>
              <a:gd name="connsiteY3" fmla="*/ 1200835 h 1745643"/>
              <a:gd name="connsiteX4" fmla="*/ 2218600 w 2574227"/>
              <a:gd name="connsiteY4" fmla="*/ 1543735 h 1745643"/>
              <a:gd name="connsiteX5" fmla="*/ 1291500 w 2574227"/>
              <a:gd name="connsiteY5" fmla="*/ 1727885 h 1745643"/>
              <a:gd name="connsiteX6" fmla="*/ 5625 w 2574227"/>
              <a:gd name="connsiteY6" fmla="*/ 1718360 h 1745643"/>
              <a:gd name="connsiteX7" fmla="*/ 53250 w 2574227"/>
              <a:gd name="connsiteY7" fmla="*/ 572185 h 1745643"/>
              <a:gd name="connsiteX8" fmla="*/ 519975 w 2574227"/>
              <a:gd name="connsiteY8" fmla="*/ 16560 h 1745643"/>
              <a:gd name="connsiteX0" fmla="*/ 519975 w 2574227"/>
              <a:gd name="connsiteY0" fmla="*/ 0 h 1729083"/>
              <a:gd name="connsiteX1" fmla="*/ 1923325 w 2574227"/>
              <a:gd name="connsiteY1" fmla="*/ 165100 h 1729083"/>
              <a:gd name="connsiteX2" fmla="*/ 2421800 w 2574227"/>
              <a:gd name="connsiteY2" fmla="*/ 530225 h 1729083"/>
              <a:gd name="connsiteX3" fmla="*/ 2574200 w 2574227"/>
              <a:gd name="connsiteY3" fmla="*/ 1184275 h 1729083"/>
              <a:gd name="connsiteX4" fmla="*/ 2218600 w 2574227"/>
              <a:gd name="connsiteY4" fmla="*/ 1527175 h 1729083"/>
              <a:gd name="connsiteX5" fmla="*/ 1291500 w 2574227"/>
              <a:gd name="connsiteY5" fmla="*/ 1711325 h 1729083"/>
              <a:gd name="connsiteX6" fmla="*/ 5625 w 2574227"/>
              <a:gd name="connsiteY6" fmla="*/ 1701800 h 1729083"/>
              <a:gd name="connsiteX7" fmla="*/ 53250 w 2574227"/>
              <a:gd name="connsiteY7" fmla="*/ 555625 h 1729083"/>
              <a:gd name="connsiteX8" fmla="*/ 519975 w 2574227"/>
              <a:gd name="connsiteY8" fmla="*/ 0 h 1729083"/>
              <a:gd name="connsiteX0" fmla="*/ 519975 w 2574227"/>
              <a:gd name="connsiteY0" fmla="*/ 0 h 1729083"/>
              <a:gd name="connsiteX1" fmla="*/ 1923325 w 2574227"/>
              <a:gd name="connsiteY1" fmla="*/ 165100 h 1729083"/>
              <a:gd name="connsiteX2" fmla="*/ 2421800 w 2574227"/>
              <a:gd name="connsiteY2" fmla="*/ 530225 h 1729083"/>
              <a:gd name="connsiteX3" fmla="*/ 2574200 w 2574227"/>
              <a:gd name="connsiteY3" fmla="*/ 1184275 h 1729083"/>
              <a:gd name="connsiteX4" fmla="*/ 2218600 w 2574227"/>
              <a:gd name="connsiteY4" fmla="*/ 1527175 h 1729083"/>
              <a:gd name="connsiteX5" fmla="*/ 1291500 w 2574227"/>
              <a:gd name="connsiteY5" fmla="*/ 1711325 h 1729083"/>
              <a:gd name="connsiteX6" fmla="*/ 5625 w 2574227"/>
              <a:gd name="connsiteY6" fmla="*/ 1701800 h 1729083"/>
              <a:gd name="connsiteX7" fmla="*/ 53250 w 2574227"/>
              <a:gd name="connsiteY7" fmla="*/ 555625 h 1729083"/>
              <a:gd name="connsiteX8" fmla="*/ 519975 w 2574227"/>
              <a:gd name="connsiteY8" fmla="*/ 0 h 1729083"/>
              <a:gd name="connsiteX0" fmla="*/ 519975 w 2574266"/>
              <a:gd name="connsiteY0" fmla="*/ 0 h 1729083"/>
              <a:gd name="connsiteX1" fmla="*/ 1939200 w 2574266"/>
              <a:gd name="connsiteY1" fmla="*/ 82550 h 1729083"/>
              <a:gd name="connsiteX2" fmla="*/ 2421800 w 2574266"/>
              <a:gd name="connsiteY2" fmla="*/ 530225 h 1729083"/>
              <a:gd name="connsiteX3" fmla="*/ 2574200 w 2574266"/>
              <a:gd name="connsiteY3" fmla="*/ 1184275 h 1729083"/>
              <a:gd name="connsiteX4" fmla="*/ 2218600 w 2574266"/>
              <a:gd name="connsiteY4" fmla="*/ 1527175 h 1729083"/>
              <a:gd name="connsiteX5" fmla="*/ 1291500 w 2574266"/>
              <a:gd name="connsiteY5" fmla="*/ 1711325 h 1729083"/>
              <a:gd name="connsiteX6" fmla="*/ 5625 w 2574266"/>
              <a:gd name="connsiteY6" fmla="*/ 1701800 h 1729083"/>
              <a:gd name="connsiteX7" fmla="*/ 53250 w 2574266"/>
              <a:gd name="connsiteY7" fmla="*/ 555625 h 1729083"/>
              <a:gd name="connsiteX8" fmla="*/ 519975 w 2574266"/>
              <a:gd name="connsiteY8" fmla="*/ 0 h 1729083"/>
              <a:gd name="connsiteX0" fmla="*/ 519975 w 2574266"/>
              <a:gd name="connsiteY0" fmla="*/ 0 h 1729083"/>
              <a:gd name="connsiteX1" fmla="*/ 1939200 w 2574266"/>
              <a:gd name="connsiteY1" fmla="*/ 82550 h 1729083"/>
              <a:gd name="connsiteX2" fmla="*/ 2421800 w 2574266"/>
              <a:gd name="connsiteY2" fmla="*/ 530225 h 1729083"/>
              <a:gd name="connsiteX3" fmla="*/ 2574200 w 2574266"/>
              <a:gd name="connsiteY3" fmla="*/ 1184275 h 1729083"/>
              <a:gd name="connsiteX4" fmla="*/ 2218600 w 2574266"/>
              <a:gd name="connsiteY4" fmla="*/ 1527175 h 1729083"/>
              <a:gd name="connsiteX5" fmla="*/ 1291500 w 2574266"/>
              <a:gd name="connsiteY5" fmla="*/ 1711325 h 1729083"/>
              <a:gd name="connsiteX6" fmla="*/ 5625 w 2574266"/>
              <a:gd name="connsiteY6" fmla="*/ 1701800 h 1729083"/>
              <a:gd name="connsiteX7" fmla="*/ 53250 w 2574266"/>
              <a:gd name="connsiteY7" fmla="*/ 555625 h 1729083"/>
              <a:gd name="connsiteX8" fmla="*/ 519975 w 2574266"/>
              <a:gd name="connsiteY8" fmla="*/ 0 h 1729083"/>
              <a:gd name="connsiteX0" fmla="*/ 519975 w 2574266"/>
              <a:gd name="connsiteY0" fmla="*/ 0 h 1729083"/>
              <a:gd name="connsiteX1" fmla="*/ 1939200 w 2574266"/>
              <a:gd name="connsiteY1" fmla="*/ 82550 h 1729083"/>
              <a:gd name="connsiteX2" fmla="*/ 2421800 w 2574266"/>
              <a:gd name="connsiteY2" fmla="*/ 530225 h 1729083"/>
              <a:gd name="connsiteX3" fmla="*/ 2574200 w 2574266"/>
              <a:gd name="connsiteY3" fmla="*/ 1184275 h 1729083"/>
              <a:gd name="connsiteX4" fmla="*/ 2218600 w 2574266"/>
              <a:gd name="connsiteY4" fmla="*/ 1527175 h 1729083"/>
              <a:gd name="connsiteX5" fmla="*/ 1291500 w 2574266"/>
              <a:gd name="connsiteY5" fmla="*/ 1711325 h 1729083"/>
              <a:gd name="connsiteX6" fmla="*/ 5625 w 2574266"/>
              <a:gd name="connsiteY6" fmla="*/ 1701800 h 1729083"/>
              <a:gd name="connsiteX7" fmla="*/ 53250 w 2574266"/>
              <a:gd name="connsiteY7" fmla="*/ 555625 h 1729083"/>
              <a:gd name="connsiteX8" fmla="*/ 519975 w 2574266"/>
              <a:gd name="connsiteY8" fmla="*/ 0 h 1729083"/>
              <a:gd name="connsiteX0" fmla="*/ 519975 w 2574264"/>
              <a:gd name="connsiteY0" fmla="*/ 0 h 1729083"/>
              <a:gd name="connsiteX1" fmla="*/ 1948725 w 2574264"/>
              <a:gd name="connsiteY1" fmla="*/ 60325 h 1729083"/>
              <a:gd name="connsiteX2" fmla="*/ 2421800 w 2574264"/>
              <a:gd name="connsiteY2" fmla="*/ 530225 h 1729083"/>
              <a:gd name="connsiteX3" fmla="*/ 2574200 w 2574264"/>
              <a:gd name="connsiteY3" fmla="*/ 1184275 h 1729083"/>
              <a:gd name="connsiteX4" fmla="*/ 2218600 w 2574264"/>
              <a:gd name="connsiteY4" fmla="*/ 1527175 h 1729083"/>
              <a:gd name="connsiteX5" fmla="*/ 1291500 w 2574264"/>
              <a:gd name="connsiteY5" fmla="*/ 1711325 h 1729083"/>
              <a:gd name="connsiteX6" fmla="*/ 5625 w 2574264"/>
              <a:gd name="connsiteY6" fmla="*/ 1701800 h 1729083"/>
              <a:gd name="connsiteX7" fmla="*/ 53250 w 2574264"/>
              <a:gd name="connsiteY7" fmla="*/ 555625 h 1729083"/>
              <a:gd name="connsiteX8" fmla="*/ 519975 w 2574264"/>
              <a:gd name="connsiteY8" fmla="*/ 0 h 1729083"/>
              <a:gd name="connsiteX0" fmla="*/ 519975 w 2574291"/>
              <a:gd name="connsiteY0" fmla="*/ 0 h 1729083"/>
              <a:gd name="connsiteX1" fmla="*/ 1948725 w 2574291"/>
              <a:gd name="connsiteY1" fmla="*/ 60325 h 1729083"/>
              <a:gd name="connsiteX2" fmla="*/ 2437675 w 2574291"/>
              <a:gd name="connsiteY2" fmla="*/ 504825 h 1729083"/>
              <a:gd name="connsiteX3" fmla="*/ 2574200 w 2574291"/>
              <a:gd name="connsiteY3" fmla="*/ 1184275 h 1729083"/>
              <a:gd name="connsiteX4" fmla="*/ 2218600 w 2574291"/>
              <a:gd name="connsiteY4" fmla="*/ 1527175 h 1729083"/>
              <a:gd name="connsiteX5" fmla="*/ 1291500 w 2574291"/>
              <a:gd name="connsiteY5" fmla="*/ 1711325 h 1729083"/>
              <a:gd name="connsiteX6" fmla="*/ 5625 w 2574291"/>
              <a:gd name="connsiteY6" fmla="*/ 1701800 h 1729083"/>
              <a:gd name="connsiteX7" fmla="*/ 53250 w 2574291"/>
              <a:gd name="connsiteY7" fmla="*/ 555625 h 1729083"/>
              <a:gd name="connsiteX8" fmla="*/ 519975 w 2574291"/>
              <a:gd name="connsiteY8" fmla="*/ 0 h 1729083"/>
              <a:gd name="connsiteX0" fmla="*/ 519975 w 2574260"/>
              <a:gd name="connsiteY0" fmla="*/ 0 h 1729083"/>
              <a:gd name="connsiteX1" fmla="*/ 1948725 w 2574260"/>
              <a:gd name="connsiteY1" fmla="*/ 60325 h 1729083"/>
              <a:gd name="connsiteX2" fmla="*/ 2437675 w 2574260"/>
              <a:gd name="connsiteY2" fmla="*/ 504825 h 1729083"/>
              <a:gd name="connsiteX3" fmla="*/ 2574200 w 2574260"/>
              <a:gd name="connsiteY3" fmla="*/ 1184275 h 1729083"/>
              <a:gd name="connsiteX4" fmla="*/ 2218600 w 2574260"/>
              <a:gd name="connsiteY4" fmla="*/ 1527175 h 1729083"/>
              <a:gd name="connsiteX5" fmla="*/ 1291500 w 2574260"/>
              <a:gd name="connsiteY5" fmla="*/ 1711325 h 1729083"/>
              <a:gd name="connsiteX6" fmla="*/ 5625 w 2574260"/>
              <a:gd name="connsiteY6" fmla="*/ 1701800 h 1729083"/>
              <a:gd name="connsiteX7" fmla="*/ 53250 w 2574260"/>
              <a:gd name="connsiteY7" fmla="*/ 555625 h 1729083"/>
              <a:gd name="connsiteX8" fmla="*/ 519975 w 2574260"/>
              <a:gd name="connsiteY8" fmla="*/ 0 h 1729083"/>
              <a:gd name="connsiteX0" fmla="*/ 519975 w 2574260"/>
              <a:gd name="connsiteY0" fmla="*/ 0 h 1729083"/>
              <a:gd name="connsiteX1" fmla="*/ 1948725 w 2574260"/>
              <a:gd name="connsiteY1" fmla="*/ 60325 h 1729083"/>
              <a:gd name="connsiteX2" fmla="*/ 2437675 w 2574260"/>
              <a:gd name="connsiteY2" fmla="*/ 473075 h 1729083"/>
              <a:gd name="connsiteX3" fmla="*/ 2574200 w 2574260"/>
              <a:gd name="connsiteY3" fmla="*/ 1184275 h 1729083"/>
              <a:gd name="connsiteX4" fmla="*/ 2218600 w 2574260"/>
              <a:gd name="connsiteY4" fmla="*/ 1527175 h 1729083"/>
              <a:gd name="connsiteX5" fmla="*/ 1291500 w 2574260"/>
              <a:gd name="connsiteY5" fmla="*/ 1711325 h 1729083"/>
              <a:gd name="connsiteX6" fmla="*/ 5625 w 2574260"/>
              <a:gd name="connsiteY6" fmla="*/ 1701800 h 1729083"/>
              <a:gd name="connsiteX7" fmla="*/ 53250 w 2574260"/>
              <a:gd name="connsiteY7" fmla="*/ 555625 h 1729083"/>
              <a:gd name="connsiteX8" fmla="*/ 519975 w 2574260"/>
              <a:gd name="connsiteY8" fmla="*/ 0 h 1729083"/>
              <a:gd name="connsiteX0" fmla="*/ 519975 w 2574260"/>
              <a:gd name="connsiteY0" fmla="*/ 0 h 1729083"/>
              <a:gd name="connsiteX1" fmla="*/ 1948725 w 2574260"/>
              <a:gd name="connsiteY1" fmla="*/ 60325 h 1729083"/>
              <a:gd name="connsiteX2" fmla="*/ 2437675 w 2574260"/>
              <a:gd name="connsiteY2" fmla="*/ 473075 h 1729083"/>
              <a:gd name="connsiteX3" fmla="*/ 2574200 w 2574260"/>
              <a:gd name="connsiteY3" fmla="*/ 1184275 h 1729083"/>
              <a:gd name="connsiteX4" fmla="*/ 2218600 w 2574260"/>
              <a:gd name="connsiteY4" fmla="*/ 1527175 h 1729083"/>
              <a:gd name="connsiteX5" fmla="*/ 1291500 w 2574260"/>
              <a:gd name="connsiteY5" fmla="*/ 1711325 h 1729083"/>
              <a:gd name="connsiteX6" fmla="*/ 5625 w 2574260"/>
              <a:gd name="connsiteY6" fmla="*/ 1701800 h 1729083"/>
              <a:gd name="connsiteX7" fmla="*/ 53250 w 2574260"/>
              <a:gd name="connsiteY7" fmla="*/ 555625 h 1729083"/>
              <a:gd name="connsiteX8" fmla="*/ 519975 w 2574260"/>
              <a:gd name="connsiteY8" fmla="*/ 0 h 1729083"/>
              <a:gd name="connsiteX0" fmla="*/ 519975 w 2574260"/>
              <a:gd name="connsiteY0" fmla="*/ 0 h 1707651"/>
              <a:gd name="connsiteX1" fmla="*/ 1948725 w 2574260"/>
              <a:gd name="connsiteY1" fmla="*/ 60325 h 1707651"/>
              <a:gd name="connsiteX2" fmla="*/ 2437675 w 2574260"/>
              <a:gd name="connsiteY2" fmla="*/ 473075 h 1707651"/>
              <a:gd name="connsiteX3" fmla="*/ 2574200 w 2574260"/>
              <a:gd name="connsiteY3" fmla="*/ 1184275 h 1707651"/>
              <a:gd name="connsiteX4" fmla="*/ 2218600 w 2574260"/>
              <a:gd name="connsiteY4" fmla="*/ 1527175 h 1707651"/>
              <a:gd name="connsiteX5" fmla="*/ 1316900 w 2574260"/>
              <a:gd name="connsiteY5" fmla="*/ 1666875 h 1707651"/>
              <a:gd name="connsiteX6" fmla="*/ 5625 w 2574260"/>
              <a:gd name="connsiteY6" fmla="*/ 1701800 h 1707651"/>
              <a:gd name="connsiteX7" fmla="*/ 53250 w 2574260"/>
              <a:gd name="connsiteY7" fmla="*/ 555625 h 1707651"/>
              <a:gd name="connsiteX8" fmla="*/ 519975 w 2574260"/>
              <a:gd name="connsiteY8" fmla="*/ 0 h 1707651"/>
              <a:gd name="connsiteX0" fmla="*/ 519975 w 2574260"/>
              <a:gd name="connsiteY0" fmla="*/ 0 h 1706357"/>
              <a:gd name="connsiteX1" fmla="*/ 1948725 w 2574260"/>
              <a:gd name="connsiteY1" fmla="*/ 60325 h 1706357"/>
              <a:gd name="connsiteX2" fmla="*/ 2437675 w 2574260"/>
              <a:gd name="connsiteY2" fmla="*/ 473075 h 1706357"/>
              <a:gd name="connsiteX3" fmla="*/ 2574200 w 2574260"/>
              <a:gd name="connsiteY3" fmla="*/ 1184275 h 1706357"/>
              <a:gd name="connsiteX4" fmla="*/ 2142400 w 2574260"/>
              <a:gd name="connsiteY4" fmla="*/ 1524000 h 1706357"/>
              <a:gd name="connsiteX5" fmla="*/ 1316900 w 2574260"/>
              <a:gd name="connsiteY5" fmla="*/ 1666875 h 1706357"/>
              <a:gd name="connsiteX6" fmla="*/ 5625 w 2574260"/>
              <a:gd name="connsiteY6" fmla="*/ 1701800 h 1706357"/>
              <a:gd name="connsiteX7" fmla="*/ 53250 w 2574260"/>
              <a:gd name="connsiteY7" fmla="*/ 555625 h 1706357"/>
              <a:gd name="connsiteX8" fmla="*/ 519975 w 2574260"/>
              <a:gd name="connsiteY8" fmla="*/ 0 h 1706357"/>
              <a:gd name="connsiteX0" fmla="*/ 514350 w 2568635"/>
              <a:gd name="connsiteY0" fmla="*/ 0 h 1706357"/>
              <a:gd name="connsiteX1" fmla="*/ 1943100 w 2568635"/>
              <a:gd name="connsiteY1" fmla="*/ 60325 h 1706357"/>
              <a:gd name="connsiteX2" fmla="*/ 2432050 w 2568635"/>
              <a:gd name="connsiteY2" fmla="*/ 473075 h 1706357"/>
              <a:gd name="connsiteX3" fmla="*/ 2568575 w 2568635"/>
              <a:gd name="connsiteY3" fmla="*/ 1184275 h 1706357"/>
              <a:gd name="connsiteX4" fmla="*/ 2136775 w 2568635"/>
              <a:gd name="connsiteY4" fmla="*/ 1524000 h 1706357"/>
              <a:gd name="connsiteX5" fmla="*/ 1311275 w 2568635"/>
              <a:gd name="connsiteY5" fmla="*/ 1666875 h 1706357"/>
              <a:gd name="connsiteX6" fmla="*/ 0 w 2568635"/>
              <a:gd name="connsiteY6" fmla="*/ 1701800 h 1706357"/>
              <a:gd name="connsiteX7" fmla="*/ 85725 w 2568635"/>
              <a:gd name="connsiteY7" fmla="*/ 612775 h 1706357"/>
              <a:gd name="connsiteX8" fmla="*/ 514350 w 2568635"/>
              <a:gd name="connsiteY8" fmla="*/ 0 h 1706357"/>
              <a:gd name="connsiteX0" fmla="*/ 514350 w 2568635"/>
              <a:gd name="connsiteY0" fmla="*/ 0 h 1706357"/>
              <a:gd name="connsiteX1" fmla="*/ 1943100 w 2568635"/>
              <a:gd name="connsiteY1" fmla="*/ 60325 h 1706357"/>
              <a:gd name="connsiteX2" fmla="*/ 2432050 w 2568635"/>
              <a:gd name="connsiteY2" fmla="*/ 473075 h 1706357"/>
              <a:gd name="connsiteX3" fmla="*/ 2568575 w 2568635"/>
              <a:gd name="connsiteY3" fmla="*/ 1184275 h 1706357"/>
              <a:gd name="connsiteX4" fmla="*/ 2136775 w 2568635"/>
              <a:gd name="connsiteY4" fmla="*/ 1524000 h 1706357"/>
              <a:gd name="connsiteX5" fmla="*/ 1311275 w 2568635"/>
              <a:gd name="connsiteY5" fmla="*/ 1666875 h 1706357"/>
              <a:gd name="connsiteX6" fmla="*/ 0 w 2568635"/>
              <a:gd name="connsiteY6" fmla="*/ 1701800 h 1706357"/>
              <a:gd name="connsiteX7" fmla="*/ 85725 w 2568635"/>
              <a:gd name="connsiteY7" fmla="*/ 612775 h 1706357"/>
              <a:gd name="connsiteX8" fmla="*/ 514350 w 2568635"/>
              <a:gd name="connsiteY8" fmla="*/ 0 h 1706357"/>
              <a:gd name="connsiteX0" fmla="*/ 514350 w 2568635"/>
              <a:gd name="connsiteY0" fmla="*/ 0 h 1703574"/>
              <a:gd name="connsiteX1" fmla="*/ 1943100 w 2568635"/>
              <a:gd name="connsiteY1" fmla="*/ 60325 h 1703574"/>
              <a:gd name="connsiteX2" fmla="*/ 2432050 w 2568635"/>
              <a:gd name="connsiteY2" fmla="*/ 473075 h 1703574"/>
              <a:gd name="connsiteX3" fmla="*/ 2568575 w 2568635"/>
              <a:gd name="connsiteY3" fmla="*/ 1184275 h 1703574"/>
              <a:gd name="connsiteX4" fmla="*/ 2136775 w 2568635"/>
              <a:gd name="connsiteY4" fmla="*/ 1524000 h 1703574"/>
              <a:gd name="connsiteX5" fmla="*/ 1317625 w 2568635"/>
              <a:gd name="connsiteY5" fmla="*/ 1616075 h 1703574"/>
              <a:gd name="connsiteX6" fmla="*/ 0 w 2568635"/>
              <a:gd name="connsiteY6" fmla="*/ 1701800 h 1703574"/>
              <a:gd name="connsiteX7" fmla="*/ 85725 w 2568635"/>
              <a:gd name="connsiteY7" fmla="*/ 612775 h 1703574"/>
              <a:gd name="connsiteX8" fmla="*/ 514350 w 2568635"/>
              <a:gd name="connsiteY8" fmla="*/ 0 h 1703574"/>
              <a:gd name="connsiteX0" fmla="*/ 514350 w 2568635"/>
              <a:gd name="connsiteY0" fmla="*/ 0 h 1703828"/>
              <a:gd name="connsiteX1" fmla="*/ 1943100 w 2568635"/>
              <a:gd name="connsiteY1" fmla="*/ 60325 h 1703828"/>
              <a:gd name="connsiteX2" fmla="*/ 2432050 w 2568635"/>
              <a:gd name="connsiteY2" fmla="*/ 473075 h 1703828"/>
              <a:gd name="connsiteX3" fmla="*/ 2568575 w 2568635"/>
              <a:gd name="connsiteY3" fmla="*/ 1184275 h 1703828"/>
              <a:gd name="connsiteX4" fmla="*/ 1971675 w 2568635"/>
              <a:gd name="connsiteY4" fmla="*/ 1460500 h 1703828"/>
              <a:gd name="connsiteX5" fmla="*/ 1317625 w 2568635"/>
              <a:gd name="connsiteY5" fmla="*/ 1616075 h 1703828"/>
              <a:gd name="connsiteX6" fmla="*/ 0 w 2568635"/>
              <a:gd name="connsiteY6" fmla="*/ 1701800 h 1703828"/>
              <a:gd name="connsiteX7" fmla="*/ 85725 w 2568635"/>
              <a:gd name="connsiteY7" fmla="*/ 612775 h 1703828"/>
              <a:gd name="connsiteX8" fmla="*/ 514350 w 2568635"/>
              <a:gd name="connsiteY8" fmla="*/ 0 h 1703828"/>
              <a:gd name="connsiteX0" fmla="*/ 514350 w 2568635"/>
              <a:gd name="connsiteY0" fmla="*/ 0 h 1703719"/>
              <a:gd name="connsiteX1" fmla="*/ 1943100 w 2568635"/>
              <a:gd name="connsiteY1" fmla="*/ 60325 h 1703719"/>
              <a:gd name="connsiteX2" fmla="*/ 2432050 w 2568635"/>
              <a:gd name="connsiteY2" fmla="*/ 473075 h 1703719"/>
              <a:gd name="connsiteX3" fmla="*/ 2568575 w 2568635"/>
              <a:gd name="connsiteY3" fmla="*/ 1184275 h 1703719"/>
              <a:gd name="connsiteX4" fmla="*/ 1971675 w 2568635"/>
              <a:gd name="connsiteY4" fmla="*/ 1485900 h 1703719"/>
              <a:gd name="connsiteX5" fmla="*/ 1317625 w 2568635"/>
              <a:gd name="connsiteY5" fmla="*/ 1616075 h 1703719"/>
              <a:gd name="connsiteX6" fmla="*/ 0 w 2568635"/>
              <a:gd name="connsiteY6" fmla="*/ 1701800 h 1703719"/>
              <a:gd name="connsiteX7" fmla="*/ 85725 w 2568635"/>
              <a:gd name="connsiteY7" fmla="*/ 612775 h 1703719"/>
              <a:gd name="connsiteX8" fmla="*/ 514350 w 2568635"/>
              <a:gd name="connsiteY8" fmla="*/ 0 h 1703719"/>
              <a:gd name="connsiteX0" fmla="*/ 514350 w 2568635"/>
              <a:gd name="connsiteY0" fmla="*/ 0 h 1703719"/>
              <a:gd name="connsiteX1" fmla="*/ 1943100 w 2568635"/>
              <a:gd name="connsiteY1" fmla="*/ 60325 h 1703719"/>
              <a:gd name="connsiteX2" fmla="*/ 2432050 w 2568635"/>
              <a:gd name="connsiteY2" fmla="*/ 473075 h 1703719"/>
              <a:gd name="connsiteX3" fmla="*/ 2568575 w 2568635"/>
              <a:gd name="connsiteY3" fmla="*/ 1184275 h 1703719"/>
              <a:gd name="connsiteX4" fmla="*/ 1971675 w 2568635"/>
              <a:gd name="connsiteY4" fmla="*/ 1485900 h 1703719"/>
              <a:gd name="connsiteX5" fmla="*/ 1317625 w 2568635"/>
              <a:gd name="connsiteY5" fmla="*/ 1616075 h 1703719"/>
              <a:gd name="connsiteX6" fmla="*/ 0 w 2568635"/>
              <a:gd name="connsiteY6" fmla="*/ 1701800 h 1703719"/>
              <a:gd name="connsiteX7" fmla="*/ 85725 w 2568635"/>
              <a:gd name="connsiteY7" fmla="*/ 612775 h 1703719"/>
              <a:gd name="connsiteX8" fmla="*/ 514350 w 2568635"/>
              <a:gd name="connsiteY8" fmla="*/ 0 h 1703719"/>
              <a:gd name="connsiteX0" fmla="*/ 514350 w 2568635"/>
              <a:gd name="connsiteY0" fmla="*/ 0 h 1703574"/>
              <a:gd name="connsiteX1" fmla="*/ 1943100 w 2568635"/>
              <a:gd name="connsiteY1" fmla="*/ 60325 h 1703574"/>
              <a:gd name="connsiteX2" fmla="*/ 2432050 w 2568635"/>
              <a:gd name="connsiteY2" fmla="*/ 473075 h 1703574"/>
              <a:gd name="connsiteX3" fmla="*/ 2568575 w 2568635"/>
              <a:gd name="connsiteY3" fmla="*/ 1184275 h 1703574"/>
              <a:gd name="connsiteX4" fmla="*/ 1952625 w 2568635"/>
              <a:gd name="connsiteY4" fmla="*/ 1524000 h 1703574"/>
              <a:gd name="connsiteX5" fmla="*/ 1317625 w 2568635"/>
              <a:gd name="connsiteY5" fmla="*/ 1616075 h 1703574"/>
              <a:gd name="connsiteX6" fmla="*/ 0 w 2568635"/>
              <a:gd name="connsiteY6" fmla="*/ 1701800 h 1703574"/>
              <a:gd name="connsiteX7" fmla="*/ 85725 w 2568635"/>
              <a:gd name="connsiteY7" fmla="*/ 612775 h 1703574"/>
              <a:gd name="connsiteX8" fmla="*/ 514350 w 2568635"/>
              <a:gd name="connsiteY8" fmla="*/ 0 h 1703574"/>
              <a:gd name="connsiteX0" fmla="*/ 514350 w 2568635"/>
              <a:gd name="connsiteY0" fmla="*/ 0 h 1703574"/>
              <a:gd name="connsiteX1" fmla="*/ 1943100 w 2568635"/>
              <a:gd name="connsiteY1" fmla="*/ 60325 h 1703574"/>
              <a:gd name="connsiteX2" fmla="*/ 2432050 w 2568635"/>
              <a:gd name="connsiteY2" fmla="*/ 473075 h 1703574"/>
              <a:gd name="connsiteX3" fmla="*/ 2568575 w 2568635"/>
              <a:gd name="connsiteY3" fmla="*/ 1184275 h 1703574"/>
              <a:gd name="connsiteX4" fmla="*/ 1882775 w 2568635"/>
              <a:gd name="connsiteY4" fmla="*/ 1524000 h 1703574"/>
              <a:gd name="connsiteX5" fmla="*/ 1317625 w 2568635"/>
              <a:gd name="connsiteY5" fmla="*/ 1616075 h 1703574"/>
              <a:gd name="connsiteX6" fmla="*/ 0 w 2568635"/>
              <a:gd name="connsiteY6" fmla="*/ 1701800 h 1703574"/>
              <a:gd name="connsiteX7" fmla="*/ 85725 w 2568635"/>
              <a:gd name="connsiteY7" fmla="*/ 612775 h 1703574"/>
              <a:gd name="connsiteX8" fmla="*/ 514350 w 2568635"/>
              <a:gd name="connsiteY8" fmla="*/ 0 h 1703574"/>
              <a:gd name="connsiteX0" fmla="*/ 514350 w 2568635"/>
              <a:gd name="connsiteY0" fmla="*/ 0 h 1704375"/>
              <a:gd name="connsiteX1" fmla="*/ 1943100 w 2568635"/>
              <a:gd name="connsiteY1" fmla="*/ 60325 h 1704375"/>
              <a:gd name="connsiteX2" fmla="*/ 2432050 w 2568635"/>
              <a:gd name="connsiteY2" fmla="*/ 473075 h 1704375"/>
              <a:gd name="connsiteX3" fmla="*/ 2568575 w 2568635"/>
              <a:gd name="connsiteY3" fmla="*/ 1184275 h 1704375"/>
              <a:gd name="connsiteX4" fmla="*/ 1882775 w 2568635"/>
              <a:gd name="connsiteY4" fmla="*/ 1524000 h 1704375"/>
              <a:gd name="connsiteX5" fmla="*/ 1216025 w 2568635"/>
              <a:gd name="connsiteY5" fmla="*/ 1641475 h 1704375"/>
              <a:gd name="connsiteX6" fmla="*/ 0 w 2568635"/>
              <a:gd name="connsiteY6" fmla="*/ 1701800 h 1704375"/>
              <a:gd name="connsiteX7" fmla="*/ 85725 w 2568635"/>
              <a:gd name="connsiteY7" fmla="*/ 612775 h 1704375"/>
              <a:gd name="connsiteX8" fmla="*/ 514350 w 2568635"/>
              <a:gd name="connsiteY8" fmla="*/ 0 h 1704375"/>
              <a:gd name="connsiteX0" fmla="*/ 514350 w 2568791"/>
              <a:gd name="connsiteY0" fmla="*/ 0 h 1704375"/>
              <a:gd name="connsiteX1" fmla="*/ 1803400 w 2568791"/>
              <a:gd name="connsiteY1" fmla="*/ 79375 h 1704375"/>
              <a:gd name="connsiteX2" fmla="*/ 2432050 w 2568791"/>
              <a:gd name="connsiteY2" fmla="*/ 473075 h 1704375"/>
              <a:gd name="connsiteX3" fmla="*/ 2568575 w 2568791"/>
              <a:gd name="connsiteY3" fmla="*/ 1184275 h 1704375"/>
              <a:gd name="connsiteX4" fmla="*/ 1882775 w 2568791"/>
              <a:gd name="connsiteY4" fmla="*/ 1524000 h 1704375"/>
              <a:gd name="connsiteX5" fmla="*/ 1216025 w 2568791"/>
              <a:gd name="connsiteY5" fmla="*/ 1641475 h 1704375"/>
              <a:gd name="connsiteX6" fmla="*/ 0 w 2568791"/>
              <a:gd name="connsiteY6" fmla="*/ 1701800 h 1704375"/>
              <a:gd name="connsiteX7" fmla="*/ 85725 w 2568791"/>
              <a:gd name="connsiteY7" fmla="*/ 612775 h 1704375"/>
              <a:gd name="connsiteX8" fmla="*/ 514350 w 2568791"/>
              <a:gd name="connsiteY8" fmla="*/ 0 h 1704375"/>
              <a:gd name="connsiteX0" fmla="*/ 514350 w 2568649"/>
              <a:gd name="connsiteY0" fmla="*/ 0 h 1704375"/>
              <a:gd name="connsiteX1" fmla="*/ 1803400 w 2568649"/>
              <a:gd name="connsiteY1" fmla="*/ 79375 h 1704375"/>
              <a:gd name="connsiteX2" fmla="*/ 2400300 w 2568649"/>
              <a:gd name="connsiteY2" fmla="*/ 485775 h 1704375"/>
              <a:gd name="connsiteX3" fmla="*/ 2568575 w 2568649"/>
              <a:gd name="connsiteY3" fmla="*/ 1184275 h 1704375"/>
              <a:gd name="connsiteX4" fmla="*/ 1882775 w 2568649"/>
              <a:gd name="connsiteY4" fmla="*/ 1524000 h 1704375"/>
              <a:gd name="connsiteX5" fmla="*/ 1216025 w 2568649"/>
              <a:gd name="connsiteY5" fmla="*/ 1641475 h 1704375"/>
              <a:gd name="connsiteX6" fmla="*/ 0 w 2568649"/>
              <a:gd name="connsiteY6" fmla="*/ 1701800 h 1704375"/>
              <a:gd name="connsiteX7" fmla="*/ 85725 w 2568649"/>
              <a:gd name="connsiteY7" fmla="*/ 612775 h 1704375"/>
              <a:gd name="connsiteX8" fmla="*/ 514350 w 2568649"/>
              <a:gd name="connsiteY8" fmla="*/ 0 h 1704375"/>
              <a:gd name="connsiteX0" fmla="*/ 514350 w 2568649"/>
              <a:gd name="connsiteY0" fmla="*/ 0 h 1704375"/>
              <a:gd name="connsiteX1" fmla="*/ 1803400 w 2568649"/>
              <a:gd name="connsiteY1" fmla="*/ 79375 h 1704375"/>
              <a:gd name="connsiteX2" fmla="*/ 2400300 w 2568649"/>
              <a:gd name="connsiteY2" fmla="*/ 485775 h 1704375"/>
              <a:gd name="connsiteX3" fmla="*/ 2568575 w 2568649"/>
              <a:gd name="connsiteY3" fmla="*/ 1184275 h 1704375"/>
              <a:gd name="connsiteX4" fmla="*/ 1882775 w 2568649"/>
              <a:gd name="connsiteY4" fmla="*/ 1524000 h 1704375"/>
              <a:gd name="connsiteX5" fmla="*/ 1216025 w 2568649"/>
              <a:gd name="connsiteY5" fmla="*/ 1641475 h 1704375"/>
              <a:gd name="connsiteX6" fmla="*/ 0 w 2568649"/>
              <a:gd name="connsiteY6" fmla="*/ 1701800 h 1704375"/>
              <a:gd name="connsiteX7" fmla="*/ 117475 w 2568649"/>
              <a:gd name="connsiteY7" fmla="*/ 663575 h 1704375"/>
              <a:gd name="connsiteX8" fmla="*/ 514350 w 2568649"/>
              <a:gd name="connsiteY8" fmla="*/ 0 h 1704375"/>
              <a:gd name="connsiteX0" fmla="*/ 514350 w 2568649"/>
              <a:gd name="connsiteY0" fmla="*/ 0 h 1704375"/>
              <a:gd name="connsiteX1" fmla="*/ 1803400 w 2568649"/>
              <a:gd name="connsiteY1" fmla="*/ 79375 h 1704375"/>
              <a:gd name="connsiteX2" fmla="*/ 2400300 w 2568649"/>
              <a:gd name="connsiteY2" fmla="*/ 485775 h 1704375"/>
              <a:gd name="connsiteX3" fmla="*/ 2568575 w 2568649"/>
              <a:gd name="connsiteY3" fmla="*/ 1184275 h 1704375"/>
              <a:gd name="connsiteX4" fmla="*/ 1882775 w 2568649"/>
              <a:gd name="connsiteY4" fmla="*/ 1524000 h 1704375"/>
              <a:gd name="connsiteX5" fmla="*/ 1216025 w 2568649"/>
              <a:gd name="connsiteY5" fmla="*/ 1641475 h 1704375"/>
              <a:gd name="connsiteX6" fmla="*/ 0 w 2568649"/>
              <a:gd name="connsiteY6" fmla="*/ 1701800 h 1704375"/>
              <a:gd name="connsiteX7" fmla="*/ 66675 w 2568649"/>
              <a:gd name="connsiteY7" fmla="*/ 676275 h 1704375"/>
              <a:gd name="connsiteX8" fmla="*/ 514350 w 2568649"/>
              <a:gd name="connsiteY8" fmla="*/ 0 h 170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8649" h="1704375">
                <a:moveTo>
                  <a:pt x="514350" y="0"/>
                </a:moveTo>
                <a:cubicBezTo>
                  <a:pt x="940329" y="14287"/>
                  <a:pt x="1489075" y="-1588"/>
                  <a:pt x="1803400" y="79375"/>
                </a:cubicBezTo>
                <a:cubicBezTo>
                  <a:pt x="2117725" y="160338"/>
                  <a:pt x="2272771" y="301625"/>
                  <a:pt x="2400300" y="485775"/>
                </a:cubicBezTo>
                <a:cubicBezTo>
                  <a:pt x="2527829" y="669925"/>
                  <a:pt x="2570692" y="725487"/>
                  <a:pt x="2568575" y="1184275"/>
                </a:cubicBezTo>
                <a:cubicBezTo>
                  <a:pt x="2398183" y="1401763"/>
                  <a:pt x="2108200" y="1447800"/>
                  <a:pt x="1882775" y="1524000"/>
                </a:cubicBezTo>
                <a:cubicBezTo>
                  <a:pt x="1657350" y="1600200"/>
                  <a:pt x="1529821" y="1611842"/>
                  <a:pt x="1216025" y="1641475"/>
                </a:cubicBezTo>
                <a:cubicBezTo>
                  <a:pt x="902229" y="1671108"/>
                  <a:pt x="446087" y="1715558"/>
                  <a:pt x="0" y="1701800"/>
                </a:cubicBezTo>
                <a:cubicBezTo>
                  <a:pt x="4762" y="1405467"/>
                  <a:pt x="-16404" y="959379"/>
                  <a:pt x="66675" y="676275"/>
                </a:cubicBezTo>
                <a:cubicBezTo>
                  <a:pt x="149754" y="393171"/>
                  <a:pt x="243946" y="306388"/>
                  <a:pt x="51435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2000">
                <a:schemeClr val="accent6">
                  <a:lumMod val="40000"/>
                  <a:lumOff val="60000"/>
                </a:schemeClr>
              </a:gs>
              <a:gs pos="7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 w="19050">
            <a:solidFill>
              <a:schemeClr val="accent6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CF929C2-9859-4797-94D1-99849DC2FD3E}"/>
              </a:ext>
            </a:extLst>
          </p:cNvPr>
          <p:cNvCxnSpPr>
            <a:cxnSpLocks/>
          </p:cNvCxnSpPr>
          <p:nvPr/>
        </p:nvCxnSpPr>
        <p:spPr>
          <a:xfrm flipH="1">
            <a:off x="1553556" y="3748637"/>
            <a:ext cx="1201192" cy="1183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CAB65E-56BA-4EB7-A7EE-46164B0F3EDC}"/>
              </a:ext>
            </a:extLst>
          </p:cNvPr>
          <p:cNvCxnSpPr>
            <a:cxnSpLocks/>
          </p:cNvCxnSpPr>
          <p:nvPr/>
        </p:nvCxnSpPr>
        <p:spPr>
          <a:xfrm>
            <a:off x="2744727" y="3748639"/>
            <a:ext cx="354105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626236C-CE2B-44AB-AAB8-C9EDA9A6DDA2}"/>
              </a:ext>
            </a:extLst>
          </p:cNvPr>
          <p:cNvCxnSpPr>
            <a:cxnSpLocks/>
          </p:cNvCxnSpPr>
          <p:nvPr/>
        </p:nvCxnSpPr>
        <p:spPr>
          <a:xfrm flipH="1" flipV="1">
            <a:off x="2736029" y="1468018"/>
            <a:ext cx="8698" cy="2280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1617A13-9C64-41A1-A512-58D7731F47C4}"/>
              </a:ext>
            </a:extLst>
          </p:cNvPr>
          <p:cNvSpPr txBox="1"/>
          <p:nvPr/>
        </p:nvSpPr>
        <p:spPr>
          <a:xfrm>
            <a:off x="1793542" y="4709397"/>
            <a:ext cx="148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计算指标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3AEBB79-CC2A-4D68-A808-7C32DFAE1542}"/>
              </a:ext>
            </a:extLst>
          </p:cNvPr>
          <p:cNvSpPr txBox="1"/>
          <p:nvPr/>
        </p:nvSpPr>
        <p:spPr>
          <a:xfrm>
            <a:off x="5627648" y="3315563"/>
            <a:ext cx="120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感知指标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736C4AE-202C-4439-9336-76E14FB94E9D}"/>
              </a:ext>
            </a:extLst>
          </p:cNvPr>
          <p:cNvSpPr txBox="1"/>
          <p:nvPr/>
        </p:nvSpPr>
        <p:spPr>
          <a:xfrm>
            <a:off x="2787363" y="1281280"/>
            <a:ext cx="1151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通信指标</a:t>
            </a:r>
          </a:p>
        </p:txBody>
      </p:sp>
      <p:sp>
        <p:nvSpPr>
          <p:cNvPr id="67" name="立方体 66">
            <a:extLst>
              <a:ext uri="{FF2B5EF4-FFF2-40B4-BE49-F238E27FC236}">
                <a16:creationId xmlns:a16="http://schemas.microsoft.com/office/drawing/2014/main" id="{4953D816-4599-4054-8584-6CFADCA6704A}"/>
              </a:ext>
            </a:extLst>
          </p:cNvPr>
          <p:cNvSpPr/>
          <p:nvPr/>
        </p:nvSpPr>
        <p:spPr>
          <a:xfrm>
            <a:off x="2138118" y="2434084"/>
            <a:ext cx="2872956" cy="1906292"/>
          </a:xfrm>
          <a:prstGeom prst="cube">
            <a:avLst>
              <a:gd name="adj" fmla="val 29101"/>
            </a:avLst>
          </a:prstGeom>
          <a:noFill/>
          <a:ln w="28575">
            <a:solidFill>
              <a:srgbClr val="FF0000"/>
            </a:solidFill>
            <a:prstDash val="dash"/>
          </a:ln>
          <a:effectLst>
            <a:softEdge rad="0"/>
          </a:effectLst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accent4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3747914D-DF4B-4AB9-8CD4-C22AECB4A769}"/>
              </a:ext>
            </a:extLst>
          </p:cNvPr>
          <p:cNvCxnSpPr>
            <a:cxnSpLocks/>
          </p:cNvCxnSpPr>
          <p:nvPr/>
        </p:nvCxnSpPr>
        <p:spPr>
          <a:xfrm flipV="1">
            <a:off x="3762938" y="2050473"/>
            <a:ext cx="752318" cy="781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F53578-FA3F-424E-9EBD-C0841AB1C5AD}"/>
              </a:ext>
            </a:extLst>
          </p:cNvPr>
          <p:cNvSpPr txBox="1"/>
          <p:nvPr/>
        </p:nvSpPr>
        <p:spPr>
          <a:xfrm>
            <a:off x="4328226" y="1641849"/>
            <a:ext cx="164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多目标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Pareto</a:t>
            </a:r>
          </a:p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性能边界</a:t>
            </a: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EF274542-2231-4A59-BFD1-0BA0A8DC3318}"/>
              </a:ext>
            </a:extLst>
          </p:cNvPr>
          <p:cNvCxnSpPr>
            <a:cxnSpLocks/>
          </p:cNvCxnSpPr>
          <p:nvPr/>
        </p:nvCxnSpPr>
        <p:spPr>
          <a:xfrm>
            <a:off x="5034449" y="3758732"/>
            <a:ext cx="381855" cy="359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86F0BD8-8CE6-4BD4-98F9-DEF4C3F8316C}"/>
              </a:ext>
            </a:extLst>
          </p:cNvPr>
          <p:cNvSpPr txBox="1"/>
          <p:nvPr/>
        </p:nvSpPr>
        <p:spPr>
          <a:xfrm>
            <a:off x="5054308" y="4117971"/>
            <a:ext cx="120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感知功能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性能上界</a:t>
            </a: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2F501721-7BA1-420D-9303-3730403E66FF}"/>
              </a:ext>
            </a:extLst>
          </p:cNvPr>
          <p:cNvCxnSpPr>
            <a:cxnSpLocks/>
          </p:cNvCxnSpPr>
          <p:nvPr/>
        </p:nvCxnSpPr>
        <p:spPr>
          <a:xfrm flipH="1" flipV="1">
            <a:off x="2336800" y="2216727"/>
            <a:ext cx="399229" cy="211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787CE5A9-FCC7-4162-BD1A-FB8F011C3874}"/>
              </a:ext>
            </a:extLst>
          </p:cNvPr>
          <p:cNvCxnSpPr>
            <a:cxnSpLocks/>
          </p:cNvCxnSpPr>
          <p:nvPr/>
        </p:nvCxnSpPr>
        <p:spPr>
          <a:xfrm flipH="1">
            <a:off x="1642187" y="4314055"/>
            <a:ext cx="498245" cy="338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0F8C296-D2FC-445D-AB41-575F6BD040E8}"/>
              </a:ext>
            </a:extLst>
          </p:cNvPr>
          <p:cNvSpPr txBox="1"/>
          <p:nvPr/>
        </p:nvSpPr>
        <p:spPr>
          <a:xfrm>
            <a:off x="1250526" y="1727370"/>
            <a:ext cx="120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通信功能</a:t>
            </a:r>
            <a:endParaRPr lang="en-US" altLang="zh-CN" sz="16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性能上界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9E5C999-BB85-447C-B734-C09C98F3C5E7}"/>
              </a:ext>
            </a:extLst>
          </p:cNvPr>
          <p:cNvSpPr txBox="1"/>
          <p:nvPr/>
        </p:nvSpPr>
        <p:spPr>
          <a:xfrm>
            <a:off x="643444" y="4070178"/>
            <a:ext cx="112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计算功能性能上界</a:t>
            </a:r>
          </a:p>
        </p:txBody>
      </p:sp>
    </p:spTree>
    <p:extLst>
      <p:ext uri="{BB962C8B-B14F-4D97-AF65-F5344CB8AC3E}">
        <p14:creationId xmlns:p14="http://schemas.microsoft.com/office/powerpoint/2010/main" val="285966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C67AADCC-6F46-4E8F-B055-2D740A9C4E17}"/>
              </a:ext>
            </a:extLst>
          </p:cNvPr>
          <p:cNvSpPr/>
          <p:nvPr/>
        </p:nvSpPr>
        <p:spPr>
          <a:xfrm>
            <a:off x="3061139" y="4495841"/>
            <a:ext cx="5304523" cy="15232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831EAA05-C400-D0D4-5FDF-BA646D38D3DD}"/>
              </a:ext>
            </a:extLst>
          </p:cNvPr>
          <p:cNvSpPr/>
          <p:nvPr/>
        </p:nvSpPr>
        <p:spPr>
          <a:xfrm>
            <a:off x="1115046" y="2865623"/>
            <a:ext cx="9596276" cy="104729"/>
          </a:xfrm>
          <a:prstGeom prst="rightArrow">
            <a:avLst/>
          </a:prstGeom>
          <a:solidFill>
            <a:schemeClr val="tx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EC3D6E-4D95-48F5-ACD1-DFD9BEAC2589}"/>
              </a:ext>
            </a:extLst>
          </p:cNvPr>
          <p:cNvGrpSpPr/>
          <p:nvPr/>
        </p:nvGrpSpPr>
        <p:grpSpPr>
          <a:xfrm rot="16200000">
            <a:off x="4238560" y="3676533"/>
            <a:ext cx="74230" cy="488307"/>
            <a:chOff x="3697916" y="3282328"/>
            <a:chExt cx="63666" cy="543988"/>
          </a:xfrm>
        </p:grpSpPr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3C927A6E-A357-55E1-8BEE-D3E90DF2F22B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9016EC19-2A4B-E217-B2A9-776605BE16D7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E38DFE15-1454-13CC-9936-09B364F2BC2F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7F83865-C7B3-A6A3-AC1D-B68F486A5AE8}"/>
              </a:ext>
            </a:extLst>
          </p:cNvPr>
          <p:cNvSpPr txBox="1"/>
          <p:nvPr/>
        </p:nvSpPr>
        <p:spPr>
          <a:xfrm>
            <a:off x="9433470" y="2974139"/>
            <a:ext cx="1361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时间尺度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29FA612-D40F-4B12-42D8-D3FDE87B5D91}"/>
              </a:ext>
            </a:extLst>
          </p:cNvPr>
          <p:cNvSpPr/>
          <p:nvPr/>
        </p:nvSpPr>
        <p:spPr>
          <a:xfrm>
            <a:off x="1931502" y="3733377"/>
            <a:ext cx="2033838" cy="3168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0537106-22CB-5E19-9044-A5F491E8D190}"/>
              </a:ext>
            </a:extLst>
          </p:cNvPr>
          <p:cNvGrpSpPr/>
          <p:nvPr/>
        </p:nvGrpSpPr>
        <p:grpSpPr>
          <a:xfrm rot="16200000">
            <a:off x="6993840" y="3676531"/>
            <a:ext cx="74230" cy="488307"/>
            <a:chOff x="3697916" y="3282328"/>
            <a:chExt cx="63666" cy="543988"/>
          </a:xfrm>
        </p:grpSpPr>
        <p:sp>
          <p:nvSpPr>
            <p:cNvPr id="42" name="流程图: 接点 41">
              <a:extLst>
                <a:ext uri="{FF2B5EF4-FFF2-40B4-BE49-F238E27FC236}">
                  <a16:creationId xmlns:a16="http://schemas.microsoft.com/office/drawing/2014/main" id="{2FE43D75-C3B2-FAE7-CA91-900FC88DB206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流程图: 接点 42">
              <a:extLst>
                <a:ext uri="{FF2B5EF4-FFF2-40B4-BE49-F238E27FC236}">
                  <a16:creationId xmlns:a16="http://schemas.microsoft.com/office/drawing/2014/main" id="{4687D3A4-3AF9-4A6D-538D-658FF7D4F74D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555F6786-408C-AE35-EC65-91BA500720D1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1" name="图片 90">
            <a:extLst>
              <a:ext uri="{FF2B5EF4-FFF2-40B4-BE49-F238E27FC236}">
                <a16:creationId xmlns:a16="http://schemas.microsoft.com/office/drawing/2014/main" id="{AA7033FA-DC5D-9443-882F-671753D11A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4932" y="5645739"/>
            <a:ext cx="426081" cy="369332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id="{781F025A-FC8F-5C2B-17EB-7F1C2417E944}"/>
              </a:ext>
            </a:extLst>
          </p:cNvPr>
          <p:cNvSpPr/>
          <p:nvPr/>
        </p:nvSpPr>
        <p:spPr>
          <a:xfrm>
            <a:off x="4741939" y="5639151"/>
            <a:ext cx="884828" cy="316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92279548-690B-01E1-F448-3D1F82A72762}"/>
              </a:ext>
            </a:extLst>
          </p:cNvPr>
          <p:cNvGrpSpPr/>
          <p:nvPr/>
        </p:nvGrpSpPr>
        <p:grpSpPr>
          <a:xfrm rot="16200000">
            <a:off x="6530649" y="5556355"/>
            <a:ext cx="74230" cy="488307"/>
            <a:chOff x="3697916" y="3282328"/>
            <a:chExt cx="63666" cy="543988"/>
          </a:xfrm>
        </p:grpSpPr>
        <p:sp>
          <p:nvSpPr>
            <p:cNvPr id="140" name="流程图: 接点 139">
              <a:extLst>
                <a:ext uri="{FF2B5EF4-FFF2-40B4-BE49-F238E27FC236}">
                  <a16:creationId xmlns:a16="http://schemas.microsoft.com/office/drawing/2014/main" id="{9C955890-374B-ED38-7E14-F41AF3F2E154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流程图: 接点 144">
              <a:extLst>
                <a:ext uri="{FF2B5EF4-FFF2-40B4-BE49-F238E27FC236}">
                  <a16:creationId xmlns:a16="http://schemas.microsoft.com/office/drawing/2014/main" id="{E9AE3146-C5B0-A721-20B4-CAF2F3527A70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流程图: 接点 145">
              <a:extLst>
                <a:ext uri="{FF2B5EF4-FFF2-40B4-BE49-F238E27FC236}">
                  <a16:creationId xmlns:a16="http://schemas.microsoft.com/office/drawing/2014/main" id="{6A9C4944-FC40-B938-48AC-9CCA49A8DE32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E8CCEA9-59A4-A26D-669E-226CA3B4BC2E}"/>
              </a:ext>
            </a:extLst>
          </p:cNvPr>
          <p:cNvSpPr txBox="1"/>
          <p:nvPr/>
        </p:nvSpPr>
        <p:spPr>
          <a:xfrm>
            <a:off x="1149460" y="5635851"/>
            <a:ext cx="22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计算时间</a:t>
            </a:r>
            <a:endParaRPr lang="zh-CN" altLang="en-US" sz="20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70C17D5-456B-51D2-53F5-A96AA7D30572}"/>
              </a:ext>
            </a:extLst>
          </p:cNvPr>
          <p:cNvSpPr/>
          <p:nvPr/>
        </p:nvSpPr>
        <p:spPr>
          <a:xfrm>
            <a:off x="4625020" y="3733377"/>
            <a:ext cx="2033838" cy="3168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8C7B0708-CDDA-B030-A1AB-C6F00AE3BA8A}"/>
              </a:ext>
            </a:extLst>
          </p:cNvPr>
          <p:cNvSpPr/>
          <p:nvPr/>
        </p:nvSpPr>
        <p:spPr>
          <a:xfrm>
            <a:off x="7395457" y="3733376"/>
            <a:ext cx="2033838" cy="3168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A41CF662-1D5C-0580-E028-ED35957630FB}"/>
              </a:ext>
            </a:extLst>
          </p:cNvPr>
          <p:cNvSpPr/>
          <p:nvPr/>
        </p:nvSpPr>
        <p:spPr>
          <a:xfrm>
            <a:off x="3175985" y="5102932"/>
            <a:ext cx="1228487" cy="31682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54C3786-8ECA-30E7-183E-B9CD99D84755}"/>
              </a:ext>
            </a:extLst>
          </p:cNvPr>
          <p:cNvGrpSpPr/>
          <p:nvPr/>
        </p:nvGrpSpPr>
        <p:grpSpPr>
          <a:xfrm rot="16200000">
            <a:off x="6530648" y="4995583"/>
            <a:ext cx="74230" cy="488307"/>
            <a:chOff x="3697916" y="3282328"/>
            <a:chExt cx="63666" cy="543988"/>
          </a:xfrm>
        </p:grpSpPr>
        <p:sp>
          <p:nvSpPr>
            <p:cNvPr id="166" name="流程图: 接点 165">
              <a:extLst>
                <a:ext uri="{FF2B5EF4-FFF2-40B4-BE49-F238E27FC236}">
                  <a16:creationId xmlns:a16="http://schemas.microsoft.com/office/drawing/2014/main" id="{9749661F-DEA1-9851-D3D0-F5FA1A998F0B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7" name="流程图: 接点 166">
              <a:extLst>
                <a:ext uri="{FF2B5EF4-FFF2-40B4-BE49-F238E27FC236}">
                  <a16:creationId xmlns:a16="http://schemas.microsoft.com/office/drawing/2014/main" id="{4CD42ECF-D2EF-9A95-B712-A1383004156D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8" name="流程图: 接点 167">
              <a:extLst>
                <a:ext uri="{FF2B5EF4-FFF2-40B4-BE49-F238E27FC236}">
                  <a16:creationId xmlns:a16="http://schemas.microsoft.com/office/drawing/2014/main" id="{DB791429-7027-E6D9-4A4E-96636A51783E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9F96EA7-8B80-0AE8-F9DF-AB8215F089DD}"/>
              </a:ext>
            </a:extLst>
          </p:cNvPr>
          <p:cNvGrpSpPr/>
          <p:nvPr/>
        </p:nvGrpSpPr>
        <p:grpSpPr>
          <a:xfrm>
            <a:off x="3168130" y="4553125"/>
            <a:ext cx="1229658" cy="325915"/>
            <a:chOff x="1349092" y="4186241"/>
            <a:chExt cx="1229658" cy="325915"/>
          </a:xfrm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DA574C63-958F-8D30-D4AA-693D3ECC08C5}"/>
                </a:ext>
              </a:extLst>
            </p:cNvPr>
            <p:cNvSpPr/>
            <p:nvPr/>
          </p:nvSpPr>
          <p:spPr>
            <a:xfrm>
              <a:off x="1349092" y="4186241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BFCE2741-332E-922D-679D-3F59D058462F}"/>
                </a:ext>
              </a:extLst>
            </p:cNvPr>
            <p:cNvSpPr/>
            <p:nvPr/>
          </p:nvSpPr>
          <p:spPr>
            <a:xfrm>
              <a:off x="1802335" y="4191344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4490909F-D4F3-C3E3-501A-0210A1BB5BA9}"/>
                </a:ext>
              </a:extLst>
            </p:cNvPr>
            <p:cNvSpPr/>
            <p:nvPr/>
          </p:nvSpPr>
          <p:spPr>
            <a:xfrm>
              <a:off x="2263304" y="4195333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2155D55C-C9A9-3AB0-4C01-BCEA9F460C79}"/>
              </a:ext>
            </a:extLst>
          </p:cNvPr>
          <p:cNvGrpSpPr/>
          <p:nvPr/>
        </p:nvGrpSpPr>
        <p:grpSpPr>
          <a:xfrm rot="16200000">
            <a:off x="6523589" y="4434815"/>
            <a:ext cx="74230" cy="488307"/>
            <a:chOff x="3697916" y="3282328"/>
            <a:chExt cx="63666" cy="543988"/>
          </a:xfrm>
        </p:grpSpPr>
        <p:sp>
          <p:nvSpPr>
            <p:cNvPr id="190" name="流程图: 接点 189">
              <a:extLst>
                <a:ext uri="{FF2B5EF4-FFF2-40B4-BE49-F238E27FC236}">
                  <a16:creationId xmlns:a16="http://schemas.microsoft.com/office/drawing/2014/main" id="{03077B73-8ED7-F451-EB3C-EA1BA7E65233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流程图: 接点 190">
              <a:extLst>
                <a:ext uri="{FF2B5EF4-FFF2-40B4-BE49-F238E27FC236}">
                  <a16:creationId xmlns:a16="http://schemas.microsoft.com/office/drawing/2014/main" id="{06EB7643-6247-B68D-9403-558CDFECD600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2" name="流程图: 接点 191">
              <a:extLst>
                <a:ext uri="{FF2B5EF4-FFF2-40B4-BE49-F238E27FC236}">
                  <a16:creationId xmlns:a16="http://schemas.microsoft.com/office/drawing/2014/main" id="{E3FAE5EB-EC4C-F9BF-A727-D0DA127FA2F2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2" name="直接连接符 201">
            <a:extLst>
              <a:ext uri="{FF2B5EF4-FFF2-40B4-BE49-F238E27FC236}">
                <a16:creationId xmlns:a16="http://schemas.microsoft.com/office/drawing/2014/main" id="{F3DFEA8D-410A-F7F6-E095-BCC5EDDF2A64}"/>
              </a:ext>
            </a:extLst>
          </p:cNvPr>
          <p:cNvCxnSpPr>
            <a:cxnSpLocks/>
          </p:cNvCxnSpPr>
          <p:nvPr/>
        </p:nvCxnSpPr>
        <p:spPr>
          <a:xfrm flipH="1">
            <a:off x="3061139" y="4043861"/>
            <a:ext cx="1581141" cy="459399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>
            <a:extLst>
              <a:ext uri="{FF2B5EF4-FFF2-40B4-BE49-F238E27FC236}">
                <a16:creationId xmlns:a16="http://schemas.microsoft.com/office/drawing/2014/main" id="{9297C7B9-F83D-ECE3-068C-A4846E2E9FED}"/>
              </a:ext>
            </a:extLst>
          </p:cNvPr>
          <p:cNvCxnSpPr>
            <a:cxnSpLocks/>
          </p:cNvCxnSpPr>
          <p:nvPr/>
        </p:nvCxnSpPr>
        <p:spPr>
          <a:xfrm>
            <a:off x="6656810" y="4048057"/>
            <a:ext cx="1719656" cy="455203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EAB3010-946F-AF03-D838-A29262A9152F}"/>
              </a:ext>
            </a:extLst>
          </p:cNvPr>
          <p:cNvSpPr txBox="1"/>
          <p:nvPr/>
        </p:nvSpPr>
        <p:spPr>
          <a:xfrm>
            <a:off x="1143220" y="5067903"/>
            <a:ext cx="22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感知周期</a:t>
            </a:r>
            <a:endParaRPr lang="zh-CN" altLang="en-US" sz="20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3D0D0FC3-2018-6C44-8009-B3A61A85D566}"/>
              </a:ext>
            </a:extLst>
          </p:cNvPr>
          <p:cNvSpPr txBox="1"/>
          <p:nvPr/>
        </p:nvSpPr>
        <p:spPr>
          <a:xfrm>
            <a:off x="1168709" y="4499651"/>
            <a:ext cx="22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通信时隙</a:t>
            </a:r>
            <a:endParaRPr lang="zh-CN" altLang="en-US" sz="20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15" name="直接连接符 214">
            <a:extLst>
              <a:ext uri="{FF2B5EF4-FFF2-40B4-BE49-F238E27FC236}">
                <a16:creationId xmlns:a16="http://schemas.microsoft.com/office/drawing/2014/main" id="{94B8F684-F051-389F-2A4F-CAFE0DE6D649}"/>
              </a:ext>
            </a:extLst>
          </p:cNvPr>
          <p:cNvCxnSpPr>
            <a:cxnSpLocks/>
            <a:stCxn id="243" idx="2"/>
          </p:cNvCxnSpPr>
          <p:nvPr/>
        </p:nvCxnSpPr>
        <p:spPr>
          <a:xfrm>
            <a:off x="3061141" y="2289719"/>
            <a:ext cx="11417" cy="6381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A594DFED-D753-70F0-73F6-677DFA5544BD}"/>
              </a:ext>
            </a:extLst>
          </p:cNvPr>
          <p:cNvCxnSpPr>
            <a:cxnSpLocks/>
          </p:cNvCxnSpPr>
          <p:nvPr/>
        </p:nvCxnSpPr>
        <p:spPr>
          <a:xfrm>
            <a:off x="4368057" y="2289719"/>
            <a:ext cx="0" cy="650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BD525922-C9AE-88DA-E499-7ABF46481AE1}"/>
              </a:ext>
            </a:extLst>
          </p:cNvPr>
          <p:cNvGrpSpPr/>
          <p:nvPr/>
        </p:nvGrpSpPr>
        <p:grpSpPr>
          <a:xfrm rot="16200000">
            <a:off x="1986770" y="2346528"/>
            <a:ext cx="74230" cy="488307"/>
            <a:chOff x="3697916" y="3282328"/>
            <a:chExt cx="63666" cy="543988"/>
          </a:xfrm>
        </p:grpSpPr>
        <p:sp>
          <p:nvSpPr>
            <p:cNvPr id="220" name="流程图: 接点 219">
              <a:extLst>
                <a:ext uri="{FF2B5EF4-FFF2-40B4-BE49-F238E27FC236}">
                  <a16:creationId xmlns:a16="http://schemas.microsoft.com/office/drawing/2014/main" id="{AB3861F3-82AF-6E94-2E8D-44C4437E7E29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1" name="流程图: 接点 220">
              <a:extLst>
                <a:ext uri="{FF2B5EF4-FFF2-40B4-BE49-F238E27FC236}">
                  <a16:creationId xmlns:a16="http://schemas.microsoft.com/office/drawing/2014/main" id="{2C146243-5A3F-CBC4-AE62-E5CF03A33A3C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2" name="流程图: 接点 221">
              <a:extLst>
                <a:ext uri="{FF2B5EF4-FFF2-40B4-BE49-F238E27FC236}">
                  <a16:creationId xmlns:a16="http://schemas.microsoft.com/office/drawing/2014/main" id="{6D618CDB-1F75-376C-CCE6-7113C7E5EF3A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3" name="文本框 222">
            <a:extLst>
              <a:ext uri="{FF2B5EF4-FFF2-40B4-BE49-F238E27FC236}">
                <a16:creationId xmlns:a16="http://schemas.microsoft.com/office/drawing/2014/main" id="{C783227F-02C4-537D-3098-E81D0B90D823}"/>
              </a:ext>
            </a:extLst>
          </p:cNvPr>
          <p:cNvSpPr txBox="1"/>
          <p:nvPr/>
        </p:nvSpPr>
        <p:spPr>
          <a:xfrm>
            <a:off x="2716473" y="2989625"/>
            <a:ext cx="84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err="1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mT</a:t>
            </a:r>
            <a:endParaRPr lang="zh-CN" altLang="en-US" sz="200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E6EBEF71-0D9E-FD34-A26D-B8F7189BAEED}"/>
              </a:ext>
            </a:extLst>
          </p:cNvPr>
          <p:cNvSpPr txBox="1"/>
          <p:nvPr/>
        </p:nvSpPr>
        <p:spPr>
          <a:xfrm>
            <a:off x="3912771" y="2999952"/>
            <a:ext cx="1007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mT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+1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DBBB7BC0-E8FE-2137-46E7-52B903D0AB2D}"/>
              </a:ext>
            </a:extLst>
          </p:cNvPr>
          <p:cNvSpPr txBox="1"/>
          <p:nvPr/>
        </p:nvSpPr>
        <p:spPr>
          <a:xfrm>
            <a:off x="3133550" y="2140075"/>
            <a:ext cx="14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空口技术</a:t>
            </a:r>
          </a:p>
        </p:txBody>
      </p: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F3D9A0F5-71D2-3D97-7F2F-4BFA7088E61E}"/>
              </a:ext>
            </a:extLst>
          </p:cNvPr>
          <p:cNvCxnSpPr>
            <a:cxnSpLocks/>
          </p:cNvCxnSpPr>
          <p:nvPr/>
        </p:nvCxnSpPr>
        <p:spPr>
          <a:xfrm>
            <a:off x="6575144" y="2204246"/>
            <a:ext cx="0" cy="748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E57CE7FB-751E-31D3-1526-68247949FC11}"/>
              </a:ext>
            </a:extLst>
          </p:cNvPr>
          <p:cNvGrpSpPr/>
          <p:nvPr/>
        </p:nvGrpSpPr>
        <p:grpSpPr>
          <a:xfrm rot="16200000">
            <a:off x="5392862" y="2307541"/>
            <a:ext cx="74230" cy="488307"/>
            <a:chOff x="3697916" y="3282328"/>
            <a:chExt cx="63666" cy="543988"/>
          </a:xfrm>
        </p:grpSpPr>
        <p:sp>
          <p:nvSpPr>
            <p:cNvPr id="228" name="流程图: 接点 227">
              <a:extLst>
                <a:ext uri="{FF2B5EF4-FFF2-40B4-BE49-F238E27FC236}">
                  <a16:creationId xmlns:a16="http://schemas.microsoft.com/office/drawing/2014/main" id="{FA51E708-628C-6DC0-D58C-24CEF26A37F2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9" name="流程图: 接点 228">
              <a:extLst>
                <a:ext uri="{FF2B5EF4-FFF2-40B4-BE49-F238E27FC236}">
                  <a16:creationId xmlns:a16="http://schemas.microsoft.com/office/drawing/2014/main" id="{71CCE433-80FD-7F78-9006-03A2C313A7B3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0" name="流程图: 接点 229">
              <a:extLst>
                <a:ext uri="{FF2B5EF4-FFF2-40B4-BE49-F238E27FC236}">
                  <a16:creationId xmlns:a16="http://schemas.microsoft.com/office/drawing/2014/main" id="{A0E31516-7CC6-1E3C-F8AA-08A6F0CC7FCF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E8EA0BAE-B5E8-8A76-35A2-32CB98186F44}"/>
              </a:ext>
            </a:extLst>
          </p:cNvPr>
          <p:cNvCxnSpPr>
            <a:cxnSpLocks/>
          </p:cNvCxnSpPr>
          <p:nvPr/>
        </p:nvCxnSpPr>
        <p:spPr>
          <a:xfrm>
            <a:off x="8325875" y="2204247"/>
            <a:ext cx="0" cy="748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0B500B9-AC2B-D2A9-2158-01CCFD435B50}"/>
              </a:ext>
            </a:extLst>
          </p:cNvPr>
          <p:cNvGrpSpPr/>
          <p:nvPr/>
        </p:nvGrpSpPr>
        <p:grpSpPr>
          <a:xfrm rot="16200000">
            <a:off x="9349568" y="2340686"/>
            <a:ext cx="74230" cy="488307"/>
            <a:chOff x="3697916" y="3282328"/>
            <a:chExt cx="63666" cy="543988"/>
          </a:xfrm>
        </p:grpSpPr>
        <p:sp>
          <p:nvSpPr>
            <p:cNvPr id="234" name="流程图: 接点 233">
              <a:extLst>
                <a:ext uri="{FF2B5EF4-FFF2-40B4-BE49-F238E27FC236}">
                  <a16:creationId xmlns:a16="http://schemas.microsoft.com/office/drawing/2014/main" id="{E763434D-C392-9C00-CE27-B1D8E9BC9296}"/>
                </a:ext>
              </a:extLst>
            </p:cNvPr>
            <p:cNvSpPr/>
            <p:nvPr/>
          </p:nvSpPr>
          <p:spPr>
            <a:xfrm>
              <a:off x="3697916" y="3282328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5" name="流程图: 接点 234">
              <a:extLst>
                <a:ext uri="{FF2B5EF4-FFF2-40B4-BE49-F238E27FC236}">
                  <a16:creationId xmlns:a16="http://schemas.microsoft.com/office/drawing/2014/main" id="{F5779DDF-05CD-4EDD-B879-083103FC37B6}"/>
                </a:ext>
              </a:extLst>
            </p:cNvPr>
            <p:cNvSpPr/>
            <p:nvPr/>
          </p:nvSpPr>
          <p:spPr>
            <a:xfrm>
              <a:off x="3697916" y="351698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6" name="流程图: 接点 235">
              <a:extLst>
                <a:ext uri="{FF2B5EF4-FFF2-40B4-BE49-F238E27FC236}">
                  <a16:creationId xmlns:a16="http://schemas.microsoft.com/office/drawing/2014/main" id="{AFC676EA-DB06-12B9-60DE-7B98D9F55742}"/>
                </a:ext>
              </a:extLst>
            </p:cNvPr>
            <p:cNvSpPr/>
            <p:nvPr/>
          </p:nvSpPr>
          <p:spPr>
            <a:xfrm>
              <a:off x="3697916" y="3757511"/>
              <a:ext cx="63666" cy="68805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7" name="文本框 236">
            <a:extLst>
              <a:ext uri="{FF2B5EF4-FFF2-40B4-BE49-F238E27FC236}">
                <a16:creationId xmlns:a16="http://schemas.microsoft.com/office/drawing/2014/main" id="{7463AD5E-A52B-0A38-0F4D-1801B667CB97}"/>
              </a:ext>
            </a:extLst>
          </p:cNvPr>
          <p:cNvSpPr txBox="1"/>
          <p:nvPr/>
        </p:nvSpPr>
        <p:spPr>
          <a:xfrm>
            <a:off x="5988555" y="2966281"/>
            <a:ext cx="195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+1)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0CF2362B-2480-2470-B88D-924DCAF7B4B9}"/>
              </a:ext>
            </a:extLst>
          </p:cNvPr>
          <p:cNvSpPr txBox="1"/>
          <p:nvPr/>
        </p:nvSpPr>
        <p:spPr>
          <a:xfrm>
            <a:off x="7893236" y="2974139"/>
            <a:ext cx="2203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+1)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-2</a:t>
            </a:r>
            <a:endParaRPr lang="zh-CN" altLang="en-US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3" name="左大括号 242">
            <a:extLst>
              <a:ext uri="{FF2B5EF4-FFF2-40B4-BE49-F238E27FC236}">
                <a16:creationId xmlns:a16="http://schemas.microsoft.com/office/drawing/2014/main" id="{EBF98DDF-9091-94C0-A6BE-D10247DF40D1}"/>
              </a:ext>
            </a:extLst>
          </p:cNvPr>
          <p:cNvSpPr/>
          <p:nvPr/>
        </p:nvSpPr>
        <p:spPr>
          <a:xfrm rot="5400000">
            <a:off x="3529781" y="1451443"/>
            <a:ext cx="369635" cy="1306916"/>
          </a:xfrm>
          <a:prstGeom prst="leftBrace">
            <a:avLst>
              <a:gd name="adj1" fmla="val 40829"/>
              <a:gd name="adj2" fmla="val 51148"/>
            </a:avLst>
          </a:prstGeom>
          <a:ln w="28575">
            <a:solidFill>
              <a:srgbClr val="C0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97355588-A1AB-5D46-F91F-28F7804E2E8C}"/>
              </a:ext>
            </a:extLst>
          </p:cNvPr>
          <p:cNvSpPr txBox="1"/>
          <p:nvPr/>
        </p:nvSpPr>
        <p:spPr>
          <a:xfrm>
            <a:off x="3015102" y="1592064"/>
            <a:ext cx="1599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短时间尺度</a:t>
            </a:r>
          </a:p>
        </p:txBody>
      </p:sp>
      <p:sp>
        <p:nvSpPr>
          <p:cNvPr id="245" name="左大括号 244">
            <a:extLst>
              <a:ext uri="{FF2B5EF4-FFF2-40B4-BE49-F238E27FC236}">
                <a16:creationId xmlns:a16="http://schemas.microsoft.com/office/drawing/2014/main" id="{F7644DF4-5C84-5A18-E7E3-97C579B4C9B7}"/>
              </a:ext>
            </a:extLst>
          </p:cNvPr>
          <p:cNvSpPr/>
          <p:nvPr/>
        </p:nvSpPr>
        <p:spPr>
          <a:xfrm rot="5400000">
            <a:off x="5499859" y="-1104363"/>
            <a:ext cx="400110" cy="5258008"/>
          </a:xfrm>
          <a:prstGeom prst="leftBrace">
            <a:avLst>
              <a:gd name="adj1" fmla="val 33631"/>
              <a:gd name="adj2" fmla="val 50279"/>
            </a:avLst>
          </a:prstGeom>
          <a:ln w="28575" cap="flat">
            <a:solidFill>
              <a:schemeClr val="accent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890BF23-E337-D695-04D7-41B5B4989B74}"/>
              </a:ext>
            </a:extLst>
          </p:cNvPr>
          <p:cNvSpPr txBox="1"/>
          <p:nvPr/>
        </p:nvSpPr>
        <p:spPr>
          <a:xfrm>
            <a:off x="4989832" y="981347"/>
            <a:ext cx="1599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长时间尺度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600ABAF0-FB47-5E58-1A27-7570A84BADA0}"/>
              </a:ext>
            </a:extLst>
          </p:cNvPr>
          <p:cNvSpPr txBox="1"/>
          <p:nvPr/>
        </p:nvSpPr>
        <p:spPr>
          <a:xfrm>
            <a:off x="5109952" y="1575035"/>
            <a:ext cx="141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资源分配</a:t>
            </a:r>
          </a:p>
        </p:txBody>
      </p: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id="{A56A1382-D8E0-6B6E-41D3-0B79E4E8467C}"/>
              </a:ext>
            </a:extLst>
          </p:cNvPr>
          <p:cNvCxnSpPr>
            <a:cxnSpLocks/>
          </p:cNvCxnSpPr>
          <p:nvPr/>
        </p:nvCxnSpPr>
        <p:spPr>
          <a:xfrm flipH="1" flipV="1">
            <a:off x="3070910" y="2933518"/>
            <a:ext cx="1543307" cy="81222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>
            <a:extLst>
              <a:ext uri="{FF2B5EF4-FFF2-40B4-BE49-F238E27FC236}">
                <a16:creationId xmlns:a16="http://schemas.microsoft.com/office/drawing/2014/main" id="{6EB8EF36-88F5-690C-0798-C8CFE0A1CED8}"/>
              </a:ext>
            </a:extLst>
          </p:cNvPr>
          <p:cNvCxnSpPr>
            <a:cxnSpLocks/>
          </p:cNvCxnSpPr>
          <p:nvPr/>
        </p:nvCxnSpPr>
        <p:spPr>
          <a:xfrm flipH="1">
            <a:off x="6658859" y="2933518"/>
            <a:ext cx="1667016" cy="79929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4DF581A-3ED5-4F42-8113-A7E53C08A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38" y="5060932"/>
            <a:ext cx="462449" cy="4624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BA2916-22E5-40D3-AD47-474AEEABD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37" y="4497000"/>
            <a:ext cx="462450" cy="462450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A65A723B-406B-4CF2-BFF3-E193D429AE09}"/>
              </a:ext>
            </a:extLst>
          </p:cNvPr>
          <p:cNvSpPr/>
          <p:nvPr/>
        </p:nvSpPr>
        <p:spPr>
          <a:xfrm>
            <a:off x="3175985" y="5647636"/>
            <a:ext cx="1228487" cy="316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9E1D8A5-D514-4EFA-B8F3-45E360904945}"/>
              </a:ext>
            </a:extLst>
          </p:cNvPr>
          <p:cNvSpPr/>
          <p:nvPr/>
        </p:nvSpPr>
        <p:spPr>
          <a:xfrm>
            <a:off x="4743110" y="5098436"/>
            <a:ext cx="1228487" cy="31682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B962109-9B73-3BBB-C86E-E3A8175D1A5A}"/>
              </a:ext>
            </a:extLst>
          </p:cNvPr>
          <p:cNvSpPr txBox="1"/>
          <p:nvPr/>
        </p:nvSpPr>
        <p:spPr>
          <a:xfrm>
            <a:off x="4644657" y="5590316"/>
            <a:ext cx="133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实时</a:t>
            </a:r>
            <a:endParaRPr lang="zh-CN" altLang="en-US" sz="20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FC4C373-544F-4139-AE56-FF26FD9CEF93}"/>
              </a:ext>
            </a:extLst>
          </p:cNvPr>
          <p:cNvSpPr txBox="1"/>
          <p:nvPr/>
        </p:nvSpPr>
        <p:spPr>
          <a:xfrm>
            <a:off x="3323527" y="5590316"/>
            <a:ext cx="133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非实时</a:t>
            </a:r>
            <a:endParaRPr lang="zh-CN" altLang="en-US" sz="20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179452C-B2C6-4334-8FDE-93DE19985F00}"/>
              </a:ext>
            </a:extLst>
          </p:cNvPr>
          <p:cNvSpPr/>
          <p:nvPr/>
        </p:nvSpPr>
        <p:spPr>
          <a:xfrm>
            <a:off x="7126168" y="5094892"/>
            <a:ext cx="1228487" cy="31682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D090DEC-022D-4003-84D6-E1A4C668638E}"/>
              </a:ext>
            </a:extLst>
          </p:cNvPr>
          <p:cNvSpPr/>
          <p:nvPr/>
        </p:nvSpPr>
        <p:spPr>
          <a:xfrm>
            <a:off x="7126168" y="5649300"/>
            <a:ext cx="1228487" cy="316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04B134A-4C63-7C83-C4EB-F5CF684D405B}"/>
              </a:ext>
            </a:extLst>
          </p:cNvPr>
          <p:cNvSpPr txBox="1"/>
          <p:nvPr/>
        </p:nvSpPr>
        <p:spPr>
          <a:xfrm>
            <a:off x="4611989" y="3687354"/>
            <a:ext cx="227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最小时间单元</a:t>
            </a:r>
            <a:endParaRPr lang="zh-CN" altLang="en-US" sz="2000" baseline="-25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532F652-43E9-4904-BDFC-12C8F9F2220B}"/>
              </a:ext>
            </a:extLst>
          </p:cNvPr>
          <p:cNvCxnSpPr>
            <a:cxnSpLocks/>
            <a:stCxn id="245" idx="2"/>
          </p:cNvCxnSpPr>
          <p:nvPr/>
        </p:nvCxnSpPr>
        <p:spPr>
          <a:xfrm flipH="1">
            <a:off x="3061141" y="1724696"/>
            <a:ext cx="9769" cy="7370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15AB125-7C5B-4CB1-B352-C9A56CE2F8BF}"/>
              </a:ext>
            </a:extLst>
          </p:cNvPr>
          <p:cNvCxnSpPr>
            <a:cxnSpLocks/>
          </p:cNvCxnSpPr>
          <p:nvPr/>
        </p:nvCxnSpPr>
        <p:spPr>
          <a:xfrm flipH="1">
            <a:off x="8328917" y="1724696"/>
            <a:ext cx="1" cy="651557"/>
          </a:xfrm>
          <a:prstGeom prst="line">
            <a:avLst/>
          </a:prstGeom>
          <a:ln w="2794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EB7163F-4138-431B-963F-2D9BA219CBCF}"/>
              </a:ext>
            </a:extLst>
          </p:cNvPr>
          <p:cNvGrpSpPr/>
          <p:nvPr/>
        </p:nvGrpSpPr>
        <p:grpSpPr>
          <a:xfrm>
            <a:off x="4741939" y="4548629"/>
            <a:ext cx="1229658" cy="325915"/>
            <a:chOff x="1349092" y="4186241"/>
            <a:chExt cx="1229658" cy="325915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AAE121C8-4E12-41D1-902C-2D6299657BBB}"/>
                </a:ext>
              </a:extLst>
            </p:cNvPr>
            <p:cNvSpPr/>
            <p:nvPr/>
          </p:nvSpPr>
          <p:spPr>
            <a:xfrm>
              <a:off x="1349092" y="4186241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EF6449F-BD0F-4BC3-8FE1-D1BC39AF5A22}"/>
                </a:ext>
              </a:extLst>
            </p:cNvPr>
            <p:cNvSpPr/>
            <p:nvPr/>
          </p:nvSpPr>
          <p:spPr>
            <a:xfrm>
              <a:off x="1802335" y="4191344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E986823-241B-44D5-9FDE-47B6812E01A5}"/>
                </a:ext>
              </a:extLst>
            </p:cNvPr>
            <p:cNvSpPr/>
            <p:nvPr/>
          </p:nvSpPr>
          <p:spPr>
            <a:xfrm>
              <a:off x="2263304" y="4195333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DFAF583C-E3DA-462D-B446-DF016E3FC34B}"/>
              </a:ext>
            </a:extLst>
          </p:cNvPr>
          <p:cNvGrpSpPr/>
          <p:nvPr/>
        </p:nvGrpSpPr>
        <p:grpSpPr>
          <a:xfrm>
            <a:off x="7124997" y="4545085"/>
            <a:ext cx="1229658" cy="325915"/>
            <a:chOff x="1349092" y="4186241"/>
            <a:chExt cx="1229658" cy="325915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6F28A356-781E-476B-BC7A-7AE75D98A9ED}"/>
                </a:ext>
              </a:extLst>
            </p:cNvPr>
            <p:cNvSpPr/>
            <p:nvPr/>
          </p:nvSpPr>
          <p:spPr>
            <a:xfrm>
              <a:off x="1349092" y="4186241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0F85F84C-CD4B-4C96-AECE-2A271A86E46E}"/>
                </a:ext>
              </a:extLst>
            </p:cNvPr>
            <p:cNvSpPr/>
            <p:nvPr/>
          </p:nvSpPr>
          <p:spPr>
            <a:xfrm>
              <a:off x="1802335" y="4191344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E0963D81-56F2-49D5-9A21-8A7F8E9C9936}"/>
                </a:ext>
              </a:extLst>
            </p:cNvPr>
            <p:cNvSpPr/>
            <p:nvPr/>
          </p:nvSpPr>
          <p:spPr>
            <a:xfrm>
              <a:off x="2263304" y="4195333"/>
              <a:ext cx="315446" cy="31682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34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箭头: 右 37">
            <a:extLst>
              <a:ext uri="{FF2B5EF4-FFF2-40B4-BE49-F238E27FC236}">
                <a16:creationId xmlns:a16="http://schemas.microsoft.com/office/drawing/2014/main" id="{9F294260-C885-2D16-29D1-C52FAC5F2477}"/>
              </a:ext>
            </a:extLst>
          </p:cNvPr>
          <p:cNvSpPr/>
          <p:nvPr/>
        </p:nvSpPr>
        <p:spPr>
          <a:xfrm>
            <a:off x="4508885" y="3189724"/>
            <a:ext cx="1595232" cy="484632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630CF0-7186-E995-94D9-88D4D517A1B2}"/>
              </a:ext>
            </a:extLst>
          </p:cNvPr>
          <p:cNvSpPr txBox="1"/>
          <p:nvPr/>
        </p:nvSpPr>
        <p:spPr>
          <a:xfrm>
            <a:off x="1767629" y="3056597"/>
            <a:ext cx="907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集中式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03FC18B-3281-4582-8B77-43DA0D21D940}"/>
              </a:ext>
            </a:extLst>
          </p:cNvPr>
          <p:cNvGrpSpPr/>
          <p:nvPr/>
        </p:nvGrpSpPr>
        <p:grpSpPr>
          <a:xfrm>
            <a:off x="2537987" y="2240371"/>
            <a:ext cx="1097992" cy="1444622"/>
            <a:chOff x="1961960" y="3093811"/>
            <a:chExt cx="1097992" cy="144462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56ECD8A-1434-DC19-0EEF-CA7636E7C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063" y="3093811"/>
              <a:ext cx="1004179" cy="101109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4CDF6B0-2165-BFE7-E184-469502915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210" y="3920217"/>
              <a:ext cx="345949" cy="345949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D3428AD-FCFB-FC97-8403-C4215F68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31" y="3986412"/>
              <a:ext cx="206072" cy="206072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E05DE9D-C45F-492A-9FB6-68EE7A640CA4}"/>
                </a:ext>
              </a:extLst>
            </p:cNvPr>
            <p:cNvSpPr txBox="1"/>
            <p:nvPr/>
          </p:nvSpPr>
          <p:spPr>
            <a:xfrm>
              <a:off x="2503622" y="4143400"/>
              <a:ext cx="5563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……</a:t>
              </a:r>
              <a:endParaRPr lang="zh-CN" altLang="en-US" sz="1400" b="1" dirty="0"/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E65857A2-AB4F-492B-9738-DD0070C2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720" y="3920217"/>
              <a:ext cx="345949" cy="345949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3F6FEDA-BDA5-4381-A803-7BDA9959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41" y="3986412"/>
              <a:ext cx="206072" cy="206072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188CD002-7B13-4749-98BA-EE169ACE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960" y="4192484"/>
              <a:ext cx="345949" cy="345949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9FE7C6D1-AC99-4F60-9570-5F01879BD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081" y="4258679"/>
              <a:ext cx="206072" cy="206072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4E2476D9-BCC9-0D83-FC4B-3FF24E33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145" y="3663154"/>
              <a:ext cx="346596" cy="34659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821AF06-1FEB-41B6-B215-45A24599E1A8}"/>
              </a:ext>
            </a:extLst>
          </p:cNvPr>
          <p:cNvGrpSpPr/>
          <p:nvPr/>
        </p:nvGrpSpPr>
        <p:grpSpPr>
          <a:xfrm>
            <a:off x="7211485" y="2240371"/>
            <a:ext cx="1004180" cy="1177305"/>
            <a:chOff x="7179316" y="3215125"/>
            <a:chExt cx="1004180" cy="117730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02BEA1B-F136-484A-B553-F003F8E1E761}"/>
                </a:ext>
              </a:extLst>
            </p:cNvPr>
            <p:cNvGrpSpPr/>
            <p:nvPr/>
          </p:nvGrpSpPr>
          <p:grpSpPr>
            <a:xfrm>
              <a:off x="7179316" y="3215125"/>
              <a:ext cx="1004180" cy="1011091"/>
              <a:chOff x="7179316" y="3215125"/>
              <a:chExt cx="1004180" cy="101109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8C240D29-82EF-2D0C-96FA-93923C842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9316" y="3215125"/>
                <a:ext cx="1004180" cy="1011091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4FA38C21-7B0D-30F7-E81E-60DEF5D6E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0766" y="3785689"/>
                <a:ext cx="307298" cy="307298"/>
              </a:xfrm>
              <a:prstGeom prst="rect">
                <a:avLst/>
              </a:prstGeom>
            </p:spPr>
          </p:pic>
        </p:grp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0D1F2B20-25D9-4EAD-84C6-BAE1EFB38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267" y="4046481"/>
              <a:ext cx="345949" cy="345949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90ED3E63-65EC-4236-9F37-A64F848B4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388" y="4112676"/>
              <a:ext cx="206072" cy="206072"/>
            </a:xfrm>
            <a:prstGeom prst="rect">
              <a:avLst/>
            </a:prstGeom>
          </p:spPr>
        </p:pic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34FEFE8-EE19-4F41-8506-8480C2B6203F}"/>
              </a:ext>
            </a:extLst>
          </p:cNvPr>
          <p:cNvGrpSpPr/>
          <p:nvPr/>
        </p:nvGrpSpPr>
        <p:grpSpPr>
          <a:xfrm>
            <a:off x="1679625" y="4027072"/>
            <a:ext cx="890081" cy="928166"/>
            <a:chOff x="973913" y="4507658"/>
            <a:chExt cx="890081" cy="92816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D09D04C-529E-42BE-9E29-47E3D510D6F8}"/>
                </a:ext>
              </a:extLst>
            </p:cNvPr>
            <p:cNvGrpSpPr/>
            <p:nvPr/>
          </p:nvGrpSpPr>
          <p:grpSpPr>
            <a:xfrm>
              <a:off x="973913" y="4507658"/>
              <a:ext cx="890081" cy="928166"/>
              <a:chOff x="673431" y="1563369"/>
              <a:chExt cx="1004179" cy="104714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64ADE82-B1C9-F828-67A6-8B9920845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431" y="1563369"/>
                <a:ext cx="1004179" cy="1004179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EE61378-78E4-49B7-8B07-CEC93EAC4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17145" y="2291454"/>
                <a:ext cx="319061" cy="319061"/>
              </a:xfrm>
              <a:prstGeom prst="rect">
                <a:avLst/>
              </a:prstGeom>
            </p:spPr>
          </p:pic>
        </p:grp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924ECDE-FC02-42D4-AF7D-9813D6FBF345}"/>
                </a:ext>
              </a:extLst>
            </p:cNvPr>
            <p:cNvSpPr/>
            <p:nvPr/>
          </p:nvSpPr>
          <p:spPr>
            <a:xfrm>
              <a:off x="1624013" y="4872038"/>
              <a:ext cx="95250" cy="238125"/>
            </a:xfrm>
            <a:custGeom>
              <a:avLst/>
              <a:gdLst>
                <a:gd name="connsiteX0" fmla="*/ 95250 w 95250"/>
                <a:gd name="connsiteY0" fmla="*/ 238125 h 238125"/>
                <a:gd name="connsiteX1" fmla="*/ 61912 w 95250"/>
                <a:gd name="connsiteY1" fmla="*/ 90487 h 238125"/>
                <a:gd name="connsiteX2" fmla="*/ 0 w 95250"/>
                <a:gd name="connsiteY2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38125">
                  <a:moveTo>
                    <a:pt x="95250" y="238125"/>
                  </a:moveTo>
                  <a:cubicBezTo>
                    <a:pt x="86518" y="184149"/>
                    <a:pt x="77787" y="130174"/>
                    <a:pt x="61912" y="90487"/>
                  </a:cubicBezTo>
                  <a:cubicBezTo>
                    <a:pt x="46037" y="50800"/>
                    <a:pt x="15875" y="1270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46F56C1-75AA-46C8-B6CE-6A3B93422622}"/>
              </a:ext>
            </a:extLst>
          </p:cNvPr>
          <p:cNvGrpSpPr/>
          <p:nvPr/>
        </p:nvGrpSpPr>
        <p:grpSpPr>
          <a:xfrm>
            <a:off x="2546668" y="4027072"/>
            <a:ext cx="890081" cy="928166"/>
            <a:chOff x="973913" y="4507658"/>
            <a:chExt cx="890081" cy="928166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DE81694F-BAB1-4E12-871B-697CBAC24635}"/>
                </a:ext>
              </a:extLst>
            </p:cNvPr>
            <p:cNvGrpSpPr/>
            <p:nvPr/>
          </p:nvGrpSpPr>
          <p:grpSpPr>
            <a:xfrm>
              <a:off x="973913" y="4507658"/>
              <a:ext cx="890081" cy="928166"/>
              <a:chOff x="673431" y="1563369"/>
              <a:chExt cx="1004179" cy="1047146"/>
            </a:xfrm>
          </p:grpSpPr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A9CBEFFA-A09C-4CAF-98E5-022329A32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431" y="1563369"/>
                <a:ext cx="1004179" cy="1004179"/>
              </a:xfrm>
              <a:prstGeom prst="rect">
                <a:avLst/>
              </a:prstGeom>
            </p:spPr>
          </p:pic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0C62664C-3268-4716-A553-B2E3FBC89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17145" y="2291454"/>
                <a:ext cx="319061" cy="319061"/>
              </a:xfrm>
              <a:prstGeom prst="rect">
                <a:avLst/>
              </a:prstGeom>
            </p:spPr>
          </p:pic>
        </p:grp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D12AB3D4-36EB-4374-9069-A3E74E56CAFE}"/>
                </a:ext>
              </a:extLst>
            </p:cNvPr>
            <p:cNvSpPr/>
            <p:nvPr/>
          </p:nvSpPr>
          <p:spPr>
            <a:xfrm>
              <a:off x="1624013" y="4872038"/>
              <a:ext cx="95250" cy="238125"/>
            </a:xfrm>
            <a:custGeom>
              <a:avLst/>
              <a:gdLst>
                <a:gd name="connsiteX0" fmla="*/ 95250 w 95250"/>
                <a:gd name="connsiteY0" fmla="*/ 238125 h 238125"/>
                <a:gd name="connsiteX1" fmla="*/ 61912 w 95250"/>
                <a:gd name="connsiteY1" fmla="*/ 90487 h 238125"/>
                <a:gd name="connsiteX2" fmla="*/ 0 w 95250"/>
                <a:gd name="connsiteY2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38125">
                  <a:moveTo>
                    <a:pt x="95250" y="238125"/>
                  </a:moveTo>
                  <a:cubicBezTo>
                    <a:pt x="86518" y="184149"/>
                    <a:pt x="77787" y="130174"/>
                    <a:pt x="61912" y="90487"/>
                  </a:cubicBezTo>
                  <a:cubicBezTo>
                    <a:pt x="46037" y="50800"/>
                    <a:pt x="15875" y="1270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24C56A6-E427-4DB5-AB35-5DC93BD8A037}"/>
              </a:ext>
            </a:extLst>
          </p:cNvPr>
          <p:cNvGrpSpPr/>
          <p:nvPr/>
        </p:nvGrpSpPr>
        <p:grpSpPr>
          <a:xfrm>
            <a:off x="3350260" y="4027072"/>
            <a:ext cx="890081" cy="928166"/>
            <a:chOff x="973913" y="4507658"/>
            <a:chExt cx="890081" cy="928166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0E060AC-9EEA-4205-9F14-E99923ECA242}"/>
                </a:ext>
              </a:extLst>
            </p:cNvPr>
            <p:cNvGrpSpPr/>
            <p:nvPr/>
          </p:nvGrpSpPr>
          <p:grpSpPr>
            <a:xfrm>
              <a:off x="973913" y="4507658"/>
              <a:ext cx="890081" cy="928166"/>
              <a:chOff x="673431" y="1563369"/>
              <a:chExt cx="1004179" cy="1047146"/>
            </a:xfrm>
          </p:grpSpPr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B4D8E124-5168-4D2E-B52F-29660FECE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431" y="1563369"/>
                <a:ext cx="1004179" cy="1004179"/>
              </a:xfrm>
              <a:prstGeom prst="rect">
                <a:avLst/>
              </a:prstGeom>
            </p:spPr>
          </p:pic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12CE2493-36D6-4735-80A0-B9BD3EBCE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17145" y="2291454"/>
                <a:ext cx="319061" cy="319061"/>
              </a:xfrm>
              <a:prstGeom prst="rect">
                <a:avLst/>
              </a:prstGeom>
            </p:spPr>
          </p:pic>
        </p:grp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225E6B5A-3C45-4EAB-896C-0657F9ABCAB8}"/>
                </a:ext>
              </a:extLst>
            </p:cNvPr>
            <p:cNvSpPr/>
            <p:nvPr/>
          </p:nvSpPr>
          <p:spPr>
            <a:xfrm>
              <a:off x="1624013" y="4872038"/>
              <a:ext cx="95250" cy="238125"/>
            </a:xfrm>
            <a:custGeom>
              <a:avLst/>
              <a:gdLst>
                <a:gd name="connsiteX0" fmla="*/ 95250 w 95250"/>
                <a:gd name="connsiteY0" fmla="*/ 238125 h 238125"/>
                <a:gd name="connsiteX1" fmla="*/ 61912 w 95250"/>
                <a:gd name="connsiteY1" fmla="*/ 90487 h 238125"/>
                <a:gd name="connsiteX2" fmla="*/ 0 w 95250"/>
                <a:gd name="connsiteY2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38125">
                  <a:moveTo>
                    <a:pt x="95250" y="238125"/>
                  </a:moveTo>
                  <a:cubicBezTo>
                    <a:pt x="86518" y="184149"/>
                    <a:pt x="77787" y="130174"/>
                    <a:pt x="61912" y="90487"/>
                  </a:cubicBezTo>
                  <a:cubicBezTo>
                    <a:pt x="46037" y="50800"/>
                    <a:pt x="15875" y="1270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FA13A2F9-20D3-474D-AC6E-459BB01F7CC0}"/>
              </a:ext>
            </a:extLst>
          </p:cNvPr>
          <p:cNvGrpSpPr/>
          <p:nvPr/>
        </p:nvGrpSpPr>
        <p:grpSpPr>
          <a:xfrm>
            <a:off x="5995365" y="3868086"/>
            <a:ext cx="1053816" cy="1337341"/>
            <a:chOff x="4401382" y="3376119"/>
            <a:chExt cx="1053816" cy="133734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72E780E-0045-4AE6-A4AF-1D5F07AA75DC}"/>
                </a:ext>
              </a:extLst>
            </p:cNvPr>
            <p:cNvGrpSpPr/>
            <p:nvPr/>
          </p:nvGrpSpPr>
          <p:grpSpPr>
            <a:xfrm>
              <a:off x="4401382" y="3376119"/>
              <a:ext cx="939155" cy="1088195"/>
              <a:chOff x="5368595" y="1769586"/>
              <a:chExt cx="939155" cy="1088195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D22D469-E069-4BE9-A72E-9757AB1270B9}"/>
                  </a:ext>
                </a:extLst>
              </p:cNvPr>
              <p:cNvGrpSpPr/>
              <p:nvPr/>
            </p:nvGrpSpPr>
            <p:grpSpPr>
              <a:xfrm>
                <a:off x="5368595" y="1769586"/>
                <a:ext cx="928165" cy="1088195"/>
                <a:chOff x="5368595" y="1769586"/>
                <a:chExt cx="928165" cy="1088195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574498AB-0349-A007-00C1-345AE93E6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8303" y="2511832"/>
                  <a:ext cx="345949" cy="345949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95CB7198-C165-D0E0-4663-F0DCE6AA2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8595" y="1769586"/>
                  <a:ext cx="928165" cy="928165"/>
                </a:xfrm>
                <a:prstGeom prst="rect">
                  <a:avLst/>
                </a:prstGeom>
              </p:spPr>
            </p:pic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4533C079-F243-71C9-8186-D69395598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4436" y="2567548"/>
                  <a:ext cx="206072" cy="206072"/>
                </a:xfrm>
                <a:prstGeom prst="rect">
                  <a:avLst/>
                </a:prstGeom>
              </p:spPr>
            </p:pic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CE73CB4-561A-4B3E-89F6-66924931E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1801" y="2233668"/>
                <a:ext cx="345949" cy="345949"/>
              </a:xfrm>
              <a:prstGeom prst="rect">
                <a:avLst/>
              </a:prstGeom>
            </p:spPr>
          </p:pic>
        </p:grpSp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AE324F0C-3435-482E-BAD7-4BF83DE70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72390" y="4430652"/>
              <a:ext cx="282808" cy="282808"/>
            </a:xfrm>
            <a:prstGeom prst="rect">
              <a:avLst/>
            </a:prstGeom>
          </p:spPr>
        </p:pic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A3933B2A-6783-4F68-849D-E9DCFE9B4158}"/>
                </a:ext>
              </a:extLst>
            </p:cNvPr>
            <p:cNvSpPr/>
            <p:nvPr/>
          </p:nvSpPr>
          <p:spPr>
            <a:xfrm>
              <a:off x="5182698" y="4162852"/>
              <a:ext cx="95250" cy="238125"/>
            </a:xfrm>
            <a:custGeom>
              <a:avLst/>
              <a:gdLst>
                <a:gd name="connsiteX0" fmla="*/ 95250 w 95250"/>
                <a:gd name="connsiteY0" fmla="*/ 238125 h 238125"/>
                <a:gd name="connsiteX1" fmla="*/ 61912 w 95250"/>
                <a:gd name="connsiteY1" fmla="*/ 90487 h 238125"/>
                <a:gd name="connsiteX2" fmla="*/ 0 w 95250"/>
                <a:gd name="connsiteY2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38125">
                  <a:moveTo>
                    <a:pt x="95250" y="238125"/>
                  </a:moveTo>
                  <a:cubicBezTo>
                    <a:pt x="86518" y="184149"/>
                    <a:pt x="77787" y="130174"/>
                    <a:pt x="61912" y="90487"/>
                  </a:cubicBezTo>
                  <a:cubicBezTo>
                    <a:pt x="46037" y="50800"/>
                    <a:pt x="15875" y="1270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0A9C489-2E5A-442E-BC47-10A387770D97}"/>
              </a:ext>
            </a:extLst>
          </p:cNvPr>
          <p:cNvGrpSpPr/>
          <p:nvPr/>
        </p:nvGrpSpPr>
        <p:grpSpPr>
          <a:xfrm>
            <a:off x="7267477" y="3868086"/>
            <a:ext cx="1053816" cy="1337341"/>
            <a:chOff x="4401382" y="3376119"/>
            <a:chExt cx="1053816" cy="1337341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86EC0CCA-EA56-45D7-97DB-446AFFE55AC8}"/>
                </a:ext>
              </a:extLst>
            </p:cNvPr>
            <p:cNvGrpSpPr/>
            <p:nvPr/>
          </p:nvGrpSpPr>
          <p:grpSpPr>
            <a:xfrm>
              <a:off x="4401382" y="3376119"/>
              <a:ext cx="939155" cy="1088195"/>
              <a:chOff x="5368595" y="1769586"/>
              <a:chExt cx="939155" cy="1088195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269A2633-2B8C-41AA-861E-C6AC6BB009B9}"/>
                  </a:ext>
                </a:extLst>
              </p:cNvPr>
              <p:cNvGrpSpPr/>
              <p:nvPr/>
            </p:nvGrpSpPr>
            <p:grpSpPr>
              <a:xfrm>
                <a:off x="5368595" y="1769586"/>
                <a:ext cx="928165" cy="1088195"/>
                <a:chOff x="5368595" y="1769586"/>
                <a:chExt cx="928165" cy="1088195"/>
              </a:xfrm>
            </p:grpSpPr>
            <p:pic>
              <p:nvPicPr>
                <p:cNvPr id="161" name="图片 160">
                  <a:extLst>
                    <a:ext uri="{FF2B5EF4-FFF2-40B4-BE49-F238E27FC236}">
                      <a16:creationId xmlns:a16="http://schemas.microsoft.com/office/drawing/2014/main" id="{B335EBC5-CB0B-4B21-8360-09DB1F9F0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8303" y="2511832"/>
                  <a:ext cx="345949" cy="345949"/>
                </a:xfrm>
                <a:prstGeom prst="rect">
                  <a:avLst/>
                </a:prstGeom>
              </p:spPr>
            </p:pic>
            <p:pic>
              <p:nvPicPr>
                <p:cNvPr id="162" name="图片 161">
                  <a:extLst>
                    <a:ext uri="{FF2B5EF4-FFF2-40B4-BE49-F238E27FC236}">
                      <a16:creationId xmlns:a16="http://schemas.microsoft.com/office/drawing/2014/main" id="{F80301E1-F8A0-4E29-8B66-AD26938069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8595" y="1769586"/>
                  <a:ext cx="928165" cy="928165"/>
                </a:xfrm>
                <a:prstGeom prst="rect">
                  <a:avLst/>
                </a:prstGeom>
              </p:spPr>
            </p:pic>
            <p:pic>
              <p:nvPicPr>
                <p:cNvPr id="163" name="图片 162">
                  <a:extLst>
                    <a:ext uri="{FF2B5EF4-FFF2-40B4-BE49-F238E27FC236}">
                      <a16:creationId xmlns:a16="http://schemas.microsoft.com/office/drawing/2014/main" id="{52D7DCBF-4115-4A7D-AF48-D94252D8A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4436" y="2567548"/>
                  <a:ext cx="206072" cy="206072"/>
                </a:xfrm>
                <a:prstGeom prst="rect">
                  <a:avLst/>
                </a:prstGeom>
              </p:spPr>
            </p:pic>
          </p:grpSp>
          <p:pic>
            <p:nvPicPr>
              <p:cNvPr id="160" name="图片 159">
                <a:extLst>
                  <a:ext uri="{FF2B5EF4-FFF2-40B4-BE49-F238E27FC236}">
                    <a16:creationId xmlns:a16="http://schemas.microsoft.com/office/drawing/2014/main" id="{40456644-73B1-48FA-87FD-E7212D870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1801" y="2233668"/>
                <a:ext cx="345949" cy="345949"/>
              </a:xfrm>
              <a:prstGeom prst="rect">
                <a:avLst/>
              </a:prstGeom>
            </p:spPr>
          </p:pic>
        </p:grpSp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B566F19A-75B5-42F7-A2D0-FD1F2B8F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72390" y="4430652"/>
              <a:ext cx="282808" cy="282808"/>
            </a:xfrm>
            <a:prstGeom prst="rect">
              <a:avLst/>
            </a:prstGeom>
          </p:spPr>
        </p:pic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3AC23AF9-37B7-4227-9379-17241203940D}"/>
                </a:ext>
              </a:extLst>
            </p:cNvPr>
            <p:cNvSpPr/>
            <p:nvPr/>
          </p:nvSpPr>
          <p:spPr>
            <a:xfrm>
              <a:off x="5182698" y="4162852"/>
              <a:ext cx="95250" cy="238125"/>
            </a:xfrm>
            <a:custGeom>
              <a:avLst/>
              <a:gdLst>
                <a:gd name="connsiteX0" fmla="*/ 95250 w 95250"/>
                <a:gd name="connsiteY0" fmla="*/ 238125 h 238125"/>
                <a:gd name="connsiteX1" fmla="*/ 61912 w 95250"/>
                <a:gd name="connsiteY1" fmla="*/ 90487 h 238125"/>
                <a:gd name="connsiteX2" fmla="*/ 0 w 95250"/>
                <a:gd name="connsiteY2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38125">
                  <a:moveTo>
                    <a:pt x="95250" y="238125"/>
                  </a:moveTo>
                  <a:cubicBezTo>
                    <a:pt x="86518" y="184149"/>
                    <a:pt x="77787" y="130174"/>
                    <a:pt x="61912" y="90487"/>
                  </a:cubicBezTo>
                  <a:cubicBezTo>
                    <a:pt x="46037" y="50800"/>
                    <a:pt x="15875" y="1270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B8CDA8C6-BC45-4B2B-9F4A-CC7110CE0CAD}"/>
              </a:ext>
            </a:extLst>
          </p:cNvPr>
          <p:cNvGrpSpPr/>
          <p:nvPr/>
        </p:nvGrpSpPr>
        <p:grpSpPr>
          <a:xfrm>
            <a:off x="8597947" y="3868086"/>
            <a:ext cx="1053816" cy="1337341"/>
            <a:chOff x="4401382" y="3376119"/>
            <a:chExt cx="1053816" cy="1337341"/>
          </a:xfrm>
        </p:grpSpPr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0F381699-E2D8-4865-8C06-5A02A69A9F10}"/>
                </a:ext>
              </a:extLst>
            </p:cNvPr>
            <p:cNvGrpSpPr/>
            <p:nvPr/>
          </p:nvGrpSpPr>
          <p:grpSpPr>
            <a:xfrm>
              <a:off x="4401382" y="3376119"/>
              <a:ext cx="939155" cy="1088195"/>
              <a:chOff x="5368595" y="1769586"/>
              <a:chExt cx="939155" cy="1088195"/>
            </a:xfrm>
          </p:grpSpPr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023B4FD5-08D2-4883-8DE1-781EAFF6E9A6}"/>
                  </a:ext>
                </a:extLst>
              </p:cNvPr>
              <p:cNvGrpSpPr/>
              <p:nvPr/>
            </p:nvGrpSpPr>
            <p:grpSpPr>
              <a:xfrm>
                <a:off x="5368595" y="1769586"/>
                <a:ext cx="928165" cy="1088195"/>
                <a:chOff x="5368595" y="1769586"/>
                <a:chExt cx="928165" cy="1088195"/>
              </a:xfrm>
            </p:grpSpPr>
            <p:pic>
              <p:nvPicPr>
                <p:cNvPr id="170" name="图片 169">
                  <a:extLst>
                    <a:ext uri="{FF2B5EF4-FFF2-40B4-BE49-F238E27FC236}">
                      <a16:creationId xmlns:a16="http://schemas.microsoft.com/office/drawing/2014/main" id="{FA00B0DC-6FD7-4D9C-A411-005115894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8303" y="2511832"/>
                  <a:ext cx="345949" cy="345949"/>
                </a:xfrm>
                <a:prstGeom prst="rect">
                  <a:avLst/>
                </a:prstGeom>
              </p:spPr>
            </p:pic>
            <p:pic>
              <p:nvPicPr>
                <p:cNvPr id="171" name="图片 170">
                  <a:extLst>
                    <a:ext uri="{FF2B5EF4-FFF2-40B4-BE49-F238E27FC236}">
                      <a16:creationId xmlns:a16="http://schemas.microsoft.com/office/drawing/2014/main" id="{E250616C-43D2-4A8D-8666-2999BA5AB8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8595" y="1769586"/>
                  <a:ext cx="928165" cy="928165"/>
                </a:xfrm>
                <a:prstGeom prst="rect">
                  <a:avLst/>
                </a:prstGeom>
              </p:spPr>
            </p:pic>
            <p:pic>
              <p:nvPicPr>
                <p:cNvPr id="172" name="图片 171">
                  <a:extLst>
                    <a:ext uri="{FF2B5EF4-FFF2-40B4-BE49-F238E27FC236}">
                      <a16:creationId xmlns:a16="http://schemas.microsoft.com/office/drawing/2014/main" id="{66696C73-C6E8-4BE1-8E4D-7FD1A806B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4436" y="2567548"/>
                  <a:ext cx="206072" cy="206072"/>
                </a:xfrm>
                <a:prstGeom prst="rect">
                  <a:avLst/>
                </a:prstGeom>
              </p:spPr>
            </p:pic>
          </p:grpSp>
          <p:pic>
            <p:nvPicPr>
              <p:cNvPr id="169" name="图片 168">
                <a:extLst>
                  <a:ext uri="{FF2B5EF4-FFF2-40B4-BE49-F238E27FC236}">
                    <a16:creationId xmlns:a16="http://schemas.microsoft.com/office/drawing/2014/main" id="{8BBB42EF-652A-47D6-8F92-5F9B849F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1801" y="2233668"/>
                <a:ext cx="345949" cy="345949"/>
              </a:xfrm>
              <a:prstGeom prst="rect">
                <a:avLst/>
              </a:prstGeom>
            </p:spPr>
          </p:pic>
        </p:grpSp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BC50149D-F289-4A3B-878E-6D193C78F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72390" y="4430652"/>
              <a:ext cx="282808" cy="282808"/>
            </a:xfrm>
            <a:prstGeom prst="rect">
              <a:avLst/>
            </a:prstGeom>
          </p:spPr>
        </p:pic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41D43871-CA55-4614-A9F0-93AE1FA24A91}"/>
                </a:ext>
              </a:extLst>
            </p:cNvPr>
            <p:cNvSpPr/>
            <p:nvPr/>
          </p:nvSpPr>
          <p:spPr>
            <a:xfrm>
              <a:off x="5182698" y="4162852"/>
              <a:ext cx="95250" cy="238125"/>
            </a:xfrm>
            <a:custGeom>
              <a:avLst/>
              <a:gdLst>
                <a:gd name="connsiteX0" fmla="*/ 95250 w 95250"/>
                <a:gd name="connsiteY0" fmla="*/ 238125 h 238125"/>
                <a:gd name="connsiteX1" fmla="*/ 61912 w 95250"/>
                <a:gd name="connsiteY1" fmla="*/ 90487 h 238125"/>
                <a:gd name="connsiteX2" fmla="*/ 0 w 95250"/>
                <a:gd name="connsiteY2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38125">
                  <a:moveTo>
                    <a:pt x="95250" y="238125"/>
                  </a:moveTo>
                  <a:cubicBezTo>
                    <a:pt x="86518" y="184149"/>
                    <a:pt x="77787" y="130174"/>
                    <a:pt x="61912" y="90487"/>
                  </a:cubicBezTo>
                  <a:cubicBezTo>
                    <a:pt x="46037" y="50800"/>
                    <a:pt x="15875" y="1270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A86AA981-0636-4903-8263-E63DA8E77A4A}"/>
              </a:ext>
            </a:extLst>
          </p:cNvPr>
          <p:cNvSpPr/>
          <p:nvPr/>
        </p:nvSpPr>
        <p:spPr>
          <a:xfrm>
            <a:off x="2176227" y="3665220"/>
            <a:ext cx="403860" cy="350520"/>
          </a:xfrm>
          <a:custGeom>
            <a:avLst/>
            <a:gdLst>
              <a:gd name="connsiteX0" fmla="*/ 0 w 403860"/>
              <a:gd name="connsiteY0" fmla="*/ 350520 h 350520"/>
              <a:gd name="connsiteX1" fmla="*/ 281940 w 403860"/>
              <a:gd name="connsiteY1" fmla="*/ 83820 h 350520"/>
              <a:gd name="connsiteX2" fmla="*/ 403860 w 40386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860" h="350520">
                <a:moveTo>
                  <a:pt x="0" y="350520"/>
                </a:moveTo>
                <a:cubicBezTo>
                  <a:pt x="107315" y="246380"/>
                  <a:pt x="214630" y="142240"/>
                  <a:pt x="281940" y="83820"/>
                </a:cubicBezTo>
                <a:cubicBezTo>
                  <a:pt x="349250" y="25400"/>
                  <a:pt x="351790" y="48260"/>
                  <a:pt x="403860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4" name="任意多边形: 形状 173">
            <a:extLst>
              <a:ext uri="{FF2B5EF4-FFF2-40B4-BE49-F238E27FC236}">
                <a16:creationId xmlns:a16="http://schemas.microsoft.com/office/drawing/2014/main" id="{DCA6164E-480D-4C51-A81B-504A962A60BA}"/>
              </a:ext>
            </a:extLst>
          </p:cNvPr>
          <p:cNvSpPr/>
          <p:nvPr/>
        </p:nvSpPr>
        <p:spPr>
          <a:xfrm>
            <a:off x="2991708" y="3648957"/>
            <a:ext cx="45719" cy="383046"/>
          </a:xfrm>
          <a:custGeom>
            <a:avLst/>
            <a:gdLst>
              <a:gd name="connsiteX0" fmla="*/ 0 w 7620"/>
              <a:gd name="connsiteY0" fmla="*/ 228600 h 228600"/>
              <a:gd name="connsiteX1" fmla="*/ 7620 w 762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" h="228600">
                <a:moveTo>
                  <a:pt x="0" y="228600"/>
                </a:moveTo>
                <a:cubicBezTo>
                  <a:pt x="3810" y="144780"/>
                  <a:pt x="7620" y="60960"/>
                  <a:pt x="7620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任意多边形: 形状 174">
            <a:extLst>
              <a:ext uri="{FF2B5EF4-FFF2-40B4-BE49-F238E27FC236}">
                <a16:creationId xmlns:a16="http://schemas.microsoft.com/office/drawing/2014/main" id="{C3A90464-0BCC-44EC-BCA5-8647B72E287F}"/>
              </a:ext>
            </a:extLst>
          </p:cNvPr>
          <p:cNvSpPr/>
          <p:nvPr/>
        </p:nvSpPr>
        <p:spPr>
          <a:xfrm>
            <a:off x="3420755" y="3674356"/>
            <a:ext cx="397226" cy="352715"/>
          </a:xfrm>
          <a:custGeom>
            <a:avLst/>
            <a:gdLst>
              <a:gd name="connsiteX0" fmla="*/ 365760 w 365760"/>
              <a:gd name="connsiteY0" fmla="*/ 312420 h 312420"/>
              <a:gd name="connsiteX1" fmla="*/ 144780 w 365760"/>
              <a:gd name="connsiteY1" fmla="*/ 91440 h 312420"/>
              <a:gd name="connsiteX2" fmla="*/ 0 w 365760"/>
              <a:gd name="connsiteY2" fmla="*/ 0 h 3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312420">
                <a:moveTo>
                  <a:pt x="365760" y="312420"/>
                </a:moveTo>
                <a:cubicBezTo>
                  <a:pt x="285750" y="227965"/>
                  <a:pt x="205740" y="143510"/>
                  <a:pt x="144780" y="91440"/>
                </a:cubicBezTo>
                <a:cubicBezTo>
                  <a:pt x="83820" y="39370"/>
                  <a:pt x="21590" y="6350"/>
                  <a:pt x="0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7" name="任意多边形: 形状 176">
            <a:extLst>
              <a:ext uri="{FF2B5EF4-FFF2-40B4-BE49-F238E27FC236}">
                <a16:creationId xmlns:a16="http://schemas.microsoft.com/office/drawing/2014/main" id="{33FE83EC-DE67-4962-B64D-185F93C7F97D}"/>
              </a:ext>
            </a:extLst>
          </p:cNvPr>
          <p:cNvSpPr/>
          <p:nvPr/>
        </p:nvSpPr>
        <p:spPr>
          <a:xfrm>
            <a:off x="6685916" y="3360420"/>
            <a:ext cx="625021" cy="480060"/>
          </a:xfrm>
          <a:custGeom>
            <a:avLst/>
            <a:gdLst>
              <a:gd name="connsiteX0" fmla="*/ 0 w 625021"/>
              <a:gd name="connsiteY0" fmla="*/ 480060 h 480060"/>
              <a:gd name="connsiteX1" fmla="*/ 365760 w 625021"/>
              <a:gd name="connsiteY1" fmla="*/ 91440 h 480060"/>
              <a:gd name="connsiteX2" fmla="*/ 624840 w 625021"/>
              <a:gd name="connsiteY2" fmla="*/ 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021" h="480060">
                <a:moveTo>
                  <a:pt x="0" y="480060"/>
                </a:moveTo>
                <a:cubicBezTo>
                  <a:pt x="130810" y="325755"/>
                  <a:pt x="261620" y="171450"/>
                  <a:pt x="365760" y="91440"/>
                </a:cubicBezTo>
                <a:cubicBezTo>
                  <a:pt x="469900" y="11430"/>
                  <a:pt x="631190" y="30480"/>
                  <a:pt x="624840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任意多边形: 形状 177">
            <a:extLst>
              <a:ext uri="{FF2B5EF4-FFF2-40B4-BE49-F238E27FC236}">
                <a16:creationId xmlns:a16="http://schemas.microsoft.com/office/drawing/2014/main" id="{DFF57B48-1610-4AC5-9099-ED820D6CD42C}"/>
              </a:ext>
            </a:extLst>
          </p:cNvPr>
          <p:cNvSpPr/>
          <p:nvPr/>
        </p:nvSpPr>
        <p:spPr>
          <a:xfrm>
            <a:off x="6724016" y="3390900"/>
            <a:ext cx="693420" cy="571500"/>
          </a:xfrm>
          <a:custGeom>
            <a:avLst/>
            <a:gdLst>
              <a:gd name="connsiteX0" fmla="*/ 693420 w 693420"/>
              <a:gd name="connsiteY0" fmla="*/ 0 h 571500"/>
              <a:gd name="connsiteX1" fmla="*/ 327660 w 693420"/>
              <a:gd name="connsiteY1" fmla="*/ 388620 h 571500"/>
              <a:gd name="connsiteX2" fmla="*/ 0 w 69342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420" h="571500">
                <a:moveTo>
                  <a:pt x="693420" y="0"/>
                </a:moveTo>
                <a:cubicBezTo>
                  <a:pt x="568325" y="146685"/>
                  <a:pt x="443230" y="293370"/>
                  <a:pt x="327660" y="388620"/>
                </a:cubicBezTo>
                <a:cubicBezTo>
                  <a:pt x="212090" y="483870"/>
                  <a:pt x="45720" y="541020"/>
                  <a:pt x="0" y="57150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任意多边形: 形状 178">
            <a:extLst>
              <a:ext uri="{FF2B5EF4-FFF2-40B4-BE49-F238E27FC236}">
                <a16:creationId xmlns:a16="http://schemas.microsoft.com/office/drawing/2014/main" id="{BC1B9A65-02AC-4D51-892F-9F941A2472FD}"/>
              </a:ext>
            </a:extLst>
          </p:cNvPr>
          <p:cNvSpPr/>
          <p:nvPr/>
        </p:nvSpPr>
        <p:spPr>
          <a:xfrm>
            <a:off x="7598392" y="3421380"/>
            <a:ext cx="93364" cy="464820"/>
          </a:xfrm>
          <a:custGeom>
            <a:avLst/>
            <a:gdLst>
              <a:gd name="connsiteX0" fmla="*/ 93364 w 93364"/>
              <a:gd name="connsiteY0" fmla="*/ 464820 h 464820"/>
              <a:gd name="connsiteX1" fmla="*/ 1924 w 93364"/>
              <a:gd name="connsiteY1" fmla="*/ 182880 h 464820"/>
              <a:gd name="connsiteX2" fmla="*/ 40024 w 93364"/>
              <a:gd name="connsiteY2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64" h="464820">
                <a:moveTo>
                  <a:pt x="93364" y="464820"/>
                </a:moveTo>
                <a:cubicBezTo>
                  <a:pt x="52089" y="362585"/>
                  <a:pt x="10814" y="260350"/>
                  <a:pt x="1924" y="182880"/>
                </a:cubicBezTo>
                <a:cubicBezTo>
                  <a:pt x="-6966" y="105410"/>
                  <a:pt x="16529" y="52705"/>
                  <a:pt x="40024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任意多边形: 形状 179">
            <a:extLst>
              <a:ext uri="{FF2B5EF4-FFF2-40B4-BE49-F238E27FC236}">
                <a16:creationId xmlns:a16="http://schemas.microsoft.com/office/drawing/2014/main" id="{78262C86-89F9-44AD-A4A3-09F1E9F7E43A}"/>
              </a:ext>
            </a:extLst>
          </p:cNvPr>
          <p:cNvSpPr/>
          <p:nvPr/>
        </p:nvSpPr>
        <p:spPr>
          <a:xfrm>
            <a:off x="7790816" y="3421380"/>
            <a:ext cx="61840" cy="487680"/>
          </a:xfrm>
          <a:custGeom>
            <a:avLst/>
            <a:gdLst>
              <a:gd name="connsiteX0" fmla="*/ 0 w 61840"/>
              <a:gd name="connsiteY0" fmla="*/ 0 h 487680"/>
              <a:gd name="connsiteX1" fmla="*/ 60960 w 61840"/>
              <a:gd name="connsiteY1" fmla="*/ 228600 h 487680"/>
              <a:gd name="connsiteX2" fmla="*/ 30480 w 61840"/>
              <a:gd name="connsiteY2" fmla="*/ 48768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40" h="487680">
                <a:moveTo>
                  <a:pt x="0" y="0"/>
                </a:moveTo>
                <a:cubicBezTo>
                  <a:pt x="27940" y="73660"/>
                  <a:pt x="55880" y="147320"/>
                  <a:pt x="60960" y="228600"/>
                </a:cubicBezTo>
                <a:cubicBezTo>
                  <a:pt x="66040" y="309880"/>
                  <a:pt x="48260" y="398780"/>
                  <a:pt x="30480" y="48768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任意多边形: 形状 180">
            <a:extLst>
              <a:ext uri="{FF2B5EF4-FFF2-40B4-BE49-F238E27FC236}">
                <a16:creationId xmlns:a16="http://schemas.microsoft.com/office/drawing/2014/main" id="{9B06F812-59F1-438F-86DA-290A1C8D33C9}"/>
              </a:ext>
            </a:extLst>
          </p:cNvPr>
          <p:cNvSpPr/>
          <p:nvPr/>
        </p:nvSpPr>
        <p:spPr>
          <a:xfrm>
            <a:off x="8057516" y="3451860"/>
            <a:ext cx="815340" cy="457200"/>
          </a:xfrm>
          <a:custGeom>
            <a:avLst/>
            <a:gdLst>
              <a:gd name="connsiteX0" fmla="*/ 815340 w 815340"/>
              <a:gd name="connsiteY0" fmla="*/ 457200 h 457200"/>
              <a:gd name="connsiteX1" fmla="*/ 160020 w 815340"/>
              <a:gd name="connsiteY1" fmla="*/ 213360 h 457200"/>
              <a:gd name="connsiteX2" fmla="*/ 0 w 815340"/>
              <a:gd name="connsiteY2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457200">
                <a:moveTo>
                  <a:pt x="815340" y="457200"/>
                </a:moveTo>
                <a:cubicBezTo>
                  <a:pt x="555625" y="373380"/>
                  <a:pt x="295910" y="289560"/>
                  <a:pt x="160020" y="213360"/>
                </a:cubicBezTo>
                <a:cubicBezTo>
                  <a:pt x="24130" y="137160"/>
                  <a:pt x="12065" y="68580"/>
                  <a:pt x="0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任意多边形: 形状 181">
            <a:extLst>
              <a:ext uri="{FF2B5EF4-FFF2-40B4-BE49-F238E27FC236}">
                <a16:creationId xmlns:a16="http://schemas.microsoft.com/office/drawing/2014/main" id="{28E0D2D2-6924-4E2A-A373-E6CEABB7F598}"/>
              </a:ext>
            </a:extLst>
          </p:cNvPr>
          <p:cNvSpPr/>
          <p:nvPr/>
        </p:nvSpPr>
        <p:spPr>
          <a:xfrm>
            <a:off x="8133716" y="3375660"/>
            <a:ext cx="929640" cy="449580"/>
          </a:xfrm>
          <a:custGeom>
            <a:avLst/>
            <a:gdLst>
              <a:gd name="connsiteX0" fmla="*/ 0 w 929640"/>
              <a:gd name="connsiteY0" fmla="*/ 0 h 449580"/>
              <a:gd name="connsiteX1" fmla="*/ 472440 w 929640"/>
              <a:gd name="connsiteY1" fmla="*/ 114300 h 449580"/>
              <a:gd name="connsiteX2" fmla="*/ 929640 w 929640"/>
              <a:gd name="connsiteY2" fmla="*/ 449580 h 4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9640" h="449580">
                <a:moveTo>
                  <a:pt x="0" y="0"/>
                </a:moveTo>
                <a:cubicBezTo>
                  <a:pt x="158750" y="19685"/>
                  <a:pt x="317500" y="39370"/>
                  <a:pt x="472440" y="114300"/>
                </a:cubicBezTo>
                <a:cubicBezTo>
                  <a:pt x="627380" y="189230"/>
                  <a:pt x="778510" y="319405"/>
                  <a:pt x="929640" y="449580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E30CF01-8E23-467C-BCB8-67E40C8A2337}"/>
              </a:ext>
            </a:extLst>
          </p:cNvPr>
          <p:cNvSpPr txBox="1"/>
          <p:nvPr/>
        </p:nvSpPr>
        <p:spPr>
          <a:xfrm>
            <a:off x="6483452" y="3056597"/>
            <a:ext cx="907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分布式</a:t>
            </a:r>
          </a:p>
        </p:txBody>
      </p:sp>
    </p:spTree>
    <p:extLst>
      <p:ext uri="{BB962C8B-B14F-4D97-AF65-F5344CB8AC3E}">
        <p14:creationId xmlns:p14="http://schemas.microsoft.com/office/powerpoint/2010/main" val="2801371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89f47d3-1084-4df2-be80-6c6c4799787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89f47d3-1084-4df2-be80-6c6c4799787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89f47d3-1084-4df2-be80-6c6c4799787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89f47d3-1084-4df2-be80-6c6c4799787e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2862</Words>
  <Application>Microsoft Office PowerPoint</Application>
  <PresentationFormat>宽屏</PresentationFormat>
  <Paragraphs>723</Paragraphs>
  <Slides>40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MS Mincho</vt:lpstr>
      <vt:lpstr>等线</vt:lpstr>
      <vt:lpstr>等线 Light</vt:lpstr>
      <vt:lpstr>仿宋</vt:lpstr>
      <vt:lpstr>黑体</vt:lpstr>
      <vt:lpstr>宋体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HZY</cp:lastModifiedBy>
  <cp:revision>140</cp:revision>
  <dcterms:created xsi:type="dcterms:W3CDTF">2022-12-02T07:41:06Z</dcterms:created>
  <dcterms:modified xsi:type="dcterms:W3CDTF">2022-12-16T04:23:17Z</dcterms:modified>
</cp:coreProperties>
</file>